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3"/>
  </p:notesMasterIdLst>
  <p:handoutMasterIdLst>
    <p:handoutMasterId r:id="rId34"/>
  </p:handoutMasterIdLst>
  <p:sldIdLst>
    <p:sldId id="261" r:id="rId3"/>
    <p:sldId id="359" r:id="rId4"/>
    <p:sldId id="257" r:id="rId5"/>
    <p:sldId id="325" r:id="rId6"/>
    <p:sldId id="328" r:id="rId7"/>
    <p:sldId id="326" r:id="rId8"/>
    <p:sldId id="356" r:id="rId9"/>
    <p:sldId id="357" r:id="rId10"/>
    <p:sldId id="327" r:id="rId11"/>
    <p:sldId id="330" r:id="rId12"/>
    <p:sldId id="329" r:id="rId13"/>
    <p:sldId id="332" r:id="rId14"/>
    <p:sldId id="333" r:id="rId15"/>
    <p:sldId id="334" r:id="rId16"/>
    <p:sldId id="360" r:id="rId17"/>
    <p:sldId id="345" r:id="rId18"/>
    <p:sldId id="346" r:id="rId19"/>
    <p:sldId id="347" r:id="rId20"/>
    <p:sldId id="348" r:id="rId21"/>
    <p:sldId id="335" r:id="rId22"/>
    <p:sldId id="331" r:id="rId23"/>
    <p:sldId id="344" r:id="rId24"/>
    <p:sldId id="349" r:id="rId25"/>
    <p:sldId id="361" r:id="rId26"/>
    <p:sldId id="362" r:id="rId27"/>
    <p:sldId id="363" r:id="rId28"/>
    <p:sldId id="343" r:id="rId29"/>
    <p:sldId id="364" r:id="rId30"/>
    <p:sldId id="337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主题样式 2 - 个性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个性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 autoAdjust="0"/>
    <p:restoredTop sz="82415" autoAdjust="0"/>
  </p:normalViewPr>
  <p:slideViewPr>
    <p:cSldViewPr snapToGrid="0">
      <p:cViewPr varScale="1">
        <p:scale>
          <a:sx n="72" d="100"/>
          <a:sy n="72" d="100"/>
        </p:scale>
        <p:origin x="307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52A526-256F-4AD0-A0C9-08CE771B1CAC}" type="doc">
      <dgm:prSet loTypeId="urn:microsoft.com/office/officeart/2008/layout/CircleAccentTimeline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869D095-AD25-41B1-8F27-E356B7829559}">
      <dgm:prSet phldrT="[文本]"/>
      <dgm:spPr/>
      <dgm:t>
        <a:bodyPr/>
        <a:lstStyle/>
        <a:p>
          <a:r>
            <a:rPr lang="en-US" altLang="zh-CN" dirty="0" smtClean="0"/>
            <a:t>2014</a:t>
          </a:r>
          <a:r>
            <a:rPr lang="zh-CN" altLang="en-US" dirty="0" smtClean="0"/>
            <a:t>：</a:t>
          </a:r>
          <a:endParaRPr lang="zh-CN" altLang="en-US" dirty="0"/>
        </a:p>
      </dgm:t>
    </dgm:pt>
    <dgm:pt modelId="{0DB47B6F-9110-4A33-99B8-EB86A2696FE5}" type="parTrans" cxnId="{C6579DD2-D711-47A2-8FD0-2F04CF9D688D}">
      <dgm:prSet/>
      <dgm:spPr/>
      <dgm:t>
        <a:bodyPr/>
        <a:lstStyle/>
        <a:p>
          <a:endParaRPr lang="zh-CN" altLang="en-US"/>
        </a:p>
      </dgm:t>
    </dgm:pt>
    <dgm:pt modelId="{3330051D-331F-40E5-88BE-FE356AFC4998}" type="sibTrans" cxnId="{C6579DD2-D711-47A2-8FD0-2F04CF9D688D}">
      <dgm:prSet/>
      <dgm:spPr/>
      <dgm:t>
        <a:bodyPr/>
        <a:lstStyle/>
        <a:p>
          <a:endParaRPr lang="zh-CN" altLang="en-US"/>
        </a:p>
      </dgm:t>
    </dgm:pt>
    <dgm:pt modelId="{655F3A2E-5279-4BC6-A692-C2CCC7B30991}">
      <dgm:prSet phldrT="[文本]"/>
      <dgm:spPr/>
      <dgm:t>
        <a:bodyPr/>
        <a:lstStyle/>
        <a:p>
          <a:r>
            <a:rPr lang="en-US" altLang="zh-CN" dirty="0" smtClean="0"/>
            <a:t>2016</a:t>
          </a:r>
          <a:r>
            <a:rPr lang="zh-CN" altLang="en-US" dirty="0" smtClean="0"/>
            <a:t>年</a:t>
          </a:r>
          <a:endParaRPr lang="zh-CN" altLang="en-US" dirty="0"/>
        </a:p>
      </dgm:t>
    </dgm:pt>
    <dgm:pt modelId="{8FC52456-41F8-458E-BB4E-80DA9BCC0D4F}" type="parTrans" cxnId="{083573A9-A3AA-4DE0-A467-A2429B430B14}">
      <dgm:prSet/>
      <dgm:spPr/>
      <dgm:t>
        <a:bodyPr/>
        <a:lstStyle/>
        <a:p>
          <a:endParaRPr lang="zh-CN" altLang="en-US"/>
        </a:p>
      </dgm:t>
    </dgm:pt>
    <dgm:pt modelId="{135B3223-1EE0-4AB7-8002-7977AE94816D}" type="sibTrans" cxnId="{083573A9-A3AA-4DE0-A467-A2429B430B14}">
      <dgm:prSet/>
      <dgm:spPr/>
      <dgm:t>
        <a:bodyPr/>
        <a:lstStyle/>
        <a:p>
          <a:endParaRPr lang="zh-CN" altLang="en-US"/>
        </a:p>
      </dgm:t>
    </dgm:pt>
    <dgm:pt modelId="{AD5F4B63-EA89-421C-9221-ED01C3EE525C}">
      <dgm:prSet phldrT="[文本]"/>
      <dgm:spPr/>
      <dgm:t>
        <a:bodyPr/>
        <a:lstStyle/>
        <a:p>
          <a:r>
            <a:rPr lang="en-US" altLang="zh-CN" dirty="0" smtClean="0"/>
            <a:t>2017</a:t>
          </a:r>
          <a:r>
            <a:rPr lang="zh-CN" altLang="en-US" dirty="0" smtClean="0"/>
            <a:t>年</a:t>
          </a:r>
          <a:endParaRPr lang="zh-CN" altLang="en-US" dirty="0"/>
        </a:p>
      </dgm:t>
    </dgm:pt>
    <dgm:pt modelId="{F3342D39-2FBB-4FA2-8426-3C2B9ADC53F8}" type="parTrans" cxnId="{3DBFE44D-6833-4B7E-8ADA-5D832669B200}">
      <dgm:prSet/>
      <dgm:spPr/>
      <dgm:t>
        <a:bodyPr/>
        <a:lstStyle/>
        <a:p>
          <a:endParaRPr lang="zh-CN" altLang="en-US"/>
        </a:p>
      </dgm:t>
    </dgm:pt>
    <dgm:pt modelId="{B8DF75BB-2B52-4EEF-AA9A-0B2530F5B79C}" type="sibTrans" cxnId="{3DBFE44D-6833-4B7E-8ADA-5D832669B200}">
      <dgm:prSet/>
      <dgm:spPr/>
      <dgm:t>
        <a:bodyPr/>
        <a:lstStyle/>
        <a:p>
          <a:endParaRPr lang="zh-CN" altLang="en-US"/>
        </a:p>
      </dgm:t>
    </dgm:pt>
    <dgm:pt modelId="{55C83B8A-4E17-4D77-AEF0-02AD4A02D7A8}">
      <dgm:prSet phldrT="[文本]"/>
      <dgm:spPr/>
      <dgm:t>
        <a:bodyPr/>
        <a:lstStyle/>
        <a:p>
          <a:r>
            <a:rPr lang="en-US" altLang="zh-CN" dirty="0" smtClean="0"/>
            <a:t>2018</a:t>
          </a:r>
          <a:r>
            <a:rPr lang="zh-CN" altLang="en-US" dirty="0" smtClean="0"/>
            <a:t>年</a:t>
          </a:r>
          <a:endParaRPr lang="zh-CN" altLang="en-US" dirty="0"/>
        </a:p>
      </dgm:t>
    </dgm:pt>
    <dgm:pt modelId="{073BF40F-C1F2-4513-B732-149CFD900752}" type="parTrans" cxnId="{96D21FA7-A65B-48B0-8964-63E08A45AD21}">
      <dgm:prSet/>
      <dgm:spPr/>
      <dgm:t>
        <a:bodyPr/>
        <a:lstStyle/>
        <a:p>
          <a:endParaRPr lang="zh-CN" altLang="en-US"/>
        </a:p>
      </dgm:t>
    </dgm:pt>
    <dgm:pt modelId="{49BA09A9-4BB5-46AD-943D-B43C31B4FA64}" type="sibTrans" cxnId="{96D21FA7-A65B-48B0-8964-63E08A45AD21}">
      <dgm:prSet/>
      <dgm:spPr/>
      <dgm:t>
        <a:bodyPr/>
        <a:lstStyle/>
        <a:p>
          <a:endParaRPr lang="zh-CN" altLang="en-US"/>
        </a:p>
      </dgm:t>
    </dgm:pt>
    <dgm:pt modelId="{8D74171F-1730-4F10-AD2D-677125966264}">
      <dgm:prSet phldrT="[文本]"/>
      <dgm:spPr/>
      <dgm:t>
        <a:bodyPr/>
        <a:lstStyle/>
        <a:p>
          <a:r>
            <a:rPr lang="en-US" altLang="zh-CN" dirty="0" smtClean="0"/>
            <a:t>2019</a:t>
          </a:r>
          <a:r>
            <a:rPr lang="zh-CN" altLang="en-US" dirty="0" smtClean="0"/>
            <a:t>年</a:t>
          </a:r>
          <a:endParaRPr lang="zh-CN" altLang="en-US" dirty="0"/>
        </a:p>
      </dgm:t>
    </dgm:pt>
    <dgm:pt modelId="{F9CA764A-E393-410C-83D2-16B7DA1BF2E9}" type="parTrans" cxnId="{0E443AD8-3A46-4E31-BABC-7D0D7B8144C4}">
      <dgm:prSet/>
      <dgm:spPr/>
      <dgm:t>
        <a:bodyPr/>
        <a:lstStyle/>
        <a:p>
          <a:endParaRPr lang="zh-CN" altLang="en-US"/>
        </a:p>
      </dgm:t>
    </dgm:pt>
    <dgm:pt modelId="{2ADCDDE8-D562-441C-A62C-E8EAECBDF812}" type="sibTrans" cxnId="{0E443AD8-3A46-4E31-BABC-7D0D7B8144C4}">
      <dgm:prSet/>
      <dgm:spPr/>
      <dgm:t>
        <a:bodyPr/>
        <a:lstStyle/>
        <a:p>
          <a:endParaRPr lang="zh-CN" altLang="en-US"/>
        </a:p>
      </dgm:t>
    </dgm:pt>
    <dgm:pt modelId="{95695548-698A-454E-B649-1321276CB76C}">
      <dgm:prSet phldrT="[文本]"/>
      <dgm:spPr/>
      <dgm:t>
        <a:bodyPr/>
        <a:lstStyle/>
        <a:p>
          <a:r>
            <a:rPr lang="en-US" altLang="zh-CN" dirty="0" smtClean="0"/>
            <a:t>2015</a:t>
          </a:r>
          <a:r>
            <a:rPr lang="zh-CN" altLang="en-US" dirty="0" smtClean="0"/>
            <a:t>年</a:t>
          </a:r>
          <a:endParaRPr lang="zh-CN" altLang="en-US" dirty="0"/>
        </a:p>
      </dgm:t>
    </dgm:pt>
    <dgm:pt modelId="{805E51C2-7568-4A37-8433-DA7ECBDD6775}" type="parTrans" cxnId="{AB83A436-0D0C-4681-8D6A-C49210667E48}">
      <dgm:prSet/>
      <dgm:spPr/>
      <dgm:t>
        <a:bodyPr/>
        <a:lstStyle/>
        <a:p>
          <a:endParaRPr lang="zh-CN" altLang="en-US"/>
        </a:p>
      </dgm:t>
    </dgm:pt>
    <dgm:pt modelId="{8FB99DFF-A444-4459-8DA1-FE81F2AE79BA}" type="sibTrans" cxnId="{AB83A436-0D0C-4681-8D6A-C49210667E48}">
      <dgm:prSet/>
      <dgm:spPr/>
      <dgm:t>
        <a:bodyPr/>
        <a:lstStyle/>
        <a:p>
          <a:endParaRPr lang="zh-CN" altLang="en-US"/>
        </a:p>
      </dgm:t>
    </dgm:pt>
    <dgm:pt modelId="{B6188A21-3355-4BA0-83AA-8DA176907A6D}">
      <dgm:prSet phldrT="[文本]"/>
      <dgm:spPr/>
      <dgm:t>
        <a:bodyPr/>
        <a:lstStyle/>
        <a:p>
          <a:r>
            <a:rPr lang="zh-CN" altLang="en-US" dirty="0" smtClean="0"/>
            <a:t>初步想法</a:t>
          </a:r>
          <a:endParaRPr lang="zh-CN" altLang="en-US" dirty="0"/>
        </a:p>
      </dgm:t>
    </dgm:pt>
    <dgm:pt modelId="{E4DA6618-73D7-451A-B004-357F61288DE6}" type="parTrans" cxnId="{3F4FBDFD-6216-417B-9235-4CBF410CF955}">
      <dgm:prSet/>
      <dgm:spPr/>
      <dgm:t>
        <a:bodyPr/>
        <a:lstStyle/>
        <a:p>
          <a:endParaRPr lang="zh-CN" altLang="en-US"/>
        </a:p>
      </dgm:t>
    </dgm:pt>
    <dgm:pt modelId="{D65A9840-3AE9-47FB-89E5-3F8521CD1269}" type="sibTrans" cxnId="{3F4FBDFD-6216-417B-9235-4CBF410CF955}">
      <dgm:prSet/>
      <dgm:spPr/>
      <dgm:t>
        <a:bodyPr/>
        <a:lstStyle/>
        <a:p>
          <a:endParaRPr lang="zh-CN" altLang="en-US"/>
        </a:p>
      </dgm:t>
    </dgm:pt>
    <dgm:pt modelId="{7F1A53CB-6CDD-47E5-B6BE-C8B6A7A67613}">
      <dgm:prSet phldrT="[文本]"/>
      <dgm:spPr/>
      <dgm:t>
        <a:bodyPr/>
        <a:lstStyle/>
        <a:p>
          <a:r>
            <a:rPr lang="zh-CN" altLang="en-US" dirty="0" smtClean="0"/>
            <a:t>犹豫</a:t>
          </a:r>
          <a:r>
            <a:rPr lang="en-US" altLang="zh-CN" dirty="0" smtClean="0"/>
            <a:t>…</a:t>
          </a:r>
          <a:endParaRPr lang="zh-CN" altLang="en-US" dirty="0"/>
        </a:p>
      </dgm:t>
    </dgm:pt>
    <dgm:pt modelId="{31030FE4-1B4A-46A5-B328-4B8AB5454B5F}" type="parTrans" cxnId="{36F4F7EF-662D-4814-925C-7BD6F99CA795}">
      <dgm:prSet/>
      <dgm:spPr/>
      <dgm:t>
        <a:bodyPr/>
        <a:lstStyle/>
        <a:p>
          <a:endParaRPr lang="zh-CN" altLang="en-US"/>
        </a:p>
      </dgm:t>
    </dgm:pt>
    <dgm:pt modelId="{0DF92553-5893-4ED4-B108-47C92128664D}" type="sibTrans" cxnId="{36F4F7EF-662D-4814-925C-7BD6F99CA795}">
      <dgm:prSet/>
      <dgm:spPr/>
      <dgm:t>
        <a:bodyPr/>
        <a:lstStyle/>
        <a:p>
          <a:endParaRPr lang="zh-CN" altLang="en-US"/>
        </a:p>
      </dgm:t>
    </dgm:pt>
    <dgm:pt modelId="{440EB4E6-2A4B-408C-A637-E14347645660}">
      <dgm:prSet phldrT="[文本]"/>
      <dgm:spPr/>
      <dgm:t>
        <a:bodyPr/>
        <a:lstStyle/>
        <a:p>
          <a:r>
            <a:rPr lang="zh-CN" altLang="en-US" smtClean="0"/>
            <a:t>框架</a:t>
          </a:r>
          <a:r>
            <a:rPr lang="zh-CN" altLang="en-US" dirty="0" smtClean="0"/>
            <a:t>搭建</a:t>
          </a:r>
          <a:endParaRPr lang="zh-CN" altLang="en-US" dirty="0"/>
        </a:p>
      </dgm:t>
    </dgm:pt>
    <dgm:pt modelId="{50585703-9276-4FC3-89F8-D8D7C20C0BF5}" type="parTrans" cxnId="{3E5962BC-99FF-498E-829C-0D797DC2455B}">
      <dgm:prSet/>
      <dgm:spPr/>
      <dgm:t>
        <a:bodyPr/>
        <a:lstStyle/>
        <a:p>
          <a:endParaRPr lang="zh-CN" altLang="en-US"/>
        </a:p>
      </dgm:t>
    </dgm:pt>
    <dgm:pt modelId="{A7B88738-8B34-4459-A6A7-DC7920199EC7}" type="sibTrans" cxnId="{3E5962BC-99FF-498E-829C-0D797DC2455B}">
      <dgm:prSet/>
      <dgm:spPr/>
      <dgm:t>
        <a:bodyPr/>
        <a:lstStyle/>
        <a:p>
          <a:endParaRPr lang="zh-CN" altLang="en-US"/>
        </a:p>
      </dgm:t>
    </dgm:pt>
    <dgm:pt modelId="{BC0D8127-7233-49F5-9827-C468E11C2A5E}">
      <dgm:prSet phldrT="[文本]"/>
      <dgm:spPr/>
      <dgm:t>
        <a:bodyPr/>
        <a:lstStyle/>
        <a:p>
          <a:r>
            <a:rPr lang="zh-CN" altLang="en-US" dirty="0" smtClean="0"/>
            <a:t>词法分析</a:t>
          </a:r>
          <a:endParaRPr lang="zh-CN" altLang="en-US" dirty="0"/>
        </a:p>
      </dgm:t>
    </dgm:pt>
    <dgm:pt modelId="{C38A9670-3D30-4EC2-B6C1-A5910C660EEC}" type="parTrans" cxnId="{A802705D-193B-419D-A3B3-8F93FE74A18E}">
      <dgm:prSet/>
      <dgm:spPr/>
      <dgm:t>
        <a:bodyPr/>
        <a:lstStyle/>
        <a:p>
          <a:endParaRPr lang="zh-CN" altLang="en-US"/>
        </a:p>
      </dgm:t>
    </dgm:pt>
    <dgm:pt modelId="{ADEF9170-BBC0-448D-8005-1C13822CBFF5}" type="sibTrans" cxnId="{A802705D-193B-419D-A3B3-8F93FE74A18E}">
      <dgm:prSet/>
      <dgm:spPr/>
      <dgm:t>
        <a:bodyPr/>
        <a:lstStyle/>
        <a:p>
          <a:endParaRPr lang="zh-CN" altLang="en-US"/>
        </a:p>
      </dgm:t>
    </dgm:pt>
    <dgm:pt modelId="{BCB9E8C8-71D9-47A0-9FEB-3C11F41FE0CB}">
      <dgm:prSet phldrT="[文本]"/>
      <dgm:spPr/>
      <dgm:t>
        <a:bodyPr/>
        <a:lstStyle/>
        <a:p>
          <a:r>
            <a:rPr lang="zh-CN" altLang="en-US" dirty="0" smtClean="0"/>
            <a:t>语法分析</a:t>
          </a:r>
          <a:endParaRPr lang="zh-CN" altLang="en-US" dirty="0"/>
        </a:p>
      </dgm:t>
    </dgm:pt>
    <dgm:pt modelId="{C9824C33-7882-4609-AA60-23C761001EED}" type="parTrans" cxnId="{46C94300-F1E9-44B1-B05C-7155D520683C}">
      <dgm:prSet/>
      <dgm:spPr/>
      <dgm:t>
        <a:bodyPr/>
        <a:lstStyle/>
        <a:p>
          <a:endParaRPr lang="zh-CN" altLang="en-US"/>
        </a:p>
      </dgm:t>
    </dgm:pt>
    <dgm:pt modelId="{83481FB0-5538-4FAE-A8D4-2CC06B24B68B}" type="sibTrans" cxnId="{46C94300-F1E9-44B1-B05C-7155D520683C}">
      <dgm:prSet/>
      <dgm:spPr/>
      <dgm:t>
        <a:bodyPr/>
        <a:lstStyle/>
        <a:p>
          <a:endParaRPr lang="zh-CN" altLang="en-US"/>
        </a:p>
      </dgm:t>
    </dgm:pt>
    <dgm:pt modelId="{5E49C526-9F46-4363-B1CA-BDBFFBF78122}">
      <dgm:prSet phldrT="[文本]"/>
      <dgm:spPr/>
      <dgm:t>
        <a:bodyPr/>
        <a:lstStyle/>
        <a:p>
          <a:r>
            <a:rPr lang="zh-CN" altLang="en-US" dirty="0" smtClean="0"/>
            <a:t>预处理</a:t>
          </a:r>
          <a:endParaRPr lang="zh-CN" altLang="en-US" dirty="0"/>
        </a:p>
      </dgm:t>
    </dgm:pt>
    <dgm:pt modelId="{3E0339CF-BE05-4D71-9296-6717138CD8DA}" type="parTrans" cxnId="{401A2600-2208-4845-89A7-BA05009AF2BB}">
      <dgm:prSet/>
      <dgm:spPr/>
      <dgm:t>
        <a:bodyPr/>
        <a:lstStyle/>
        <a:p>
          <a:endParaRPr lang="zh-CN" altLang="en-US"/>
        </a:p>
      </dgm:t>
    </dgm:pt>
    <dgm:pt modelId="{B2333820-F2BA-4800-B513-17091DA59D80}" type="sibTrans" cxnId="{401A2600-2208-4845-89A7-BA05009AF2BB}">
      <dgm:prSet/>
      <dgm:spPr/>
      <dgm:t>
        <a:bodyPr/>
        <a:lstStyle/>
        <a:p>
          <a:endParaRPr lang="zh-CN" altLang="en-US"/>
        </a:p>
      </dgm:t>
    </dgm:pt>
    <dgm:pt modelId="{067C4782-A399-47EF-8925-80BF0177B3F8}">
      <dgm:prSet phldrT="[文本]"/>
      <dgm:spPr/>
      <dgm:t>
        <a:bodyPr/>
        <a:lstStyle/>
        <a:p>
          <a:r>
            <a:rPr lang="zh-CN" altLang="en-US" dirty="0" smtClean="0"/>
            <a:t>语法可视化</a:t>
          </a:r>
          <a:endParaRPr lang="zh-CN" altLang="en-US" dirty="0"/>
        </a:p>
      </dgm:t>
    </dgm:pt>
    <dgm:pt modelId="{F79AB386-53D5-4E95-9761-5A8FC57B0944}" type="parTrans" cxnId="{EA1F8B34-09B3-4E8F-8007-F99555DE73D3}">
      <dgm:prSet/>
      <dgm:spPr/>
      <dgm:t>
        <a:bodyPr/>
        <a:lstStyle/>
        <a:p>
          <a:endParaRPr lang="zh-CN" altLang="en-US"/>
        </a:p>
      </dgm:t>
    </dgm:pt>
    <dgm:pt modelId="{9E50839E-3EF4-490A-B33B-BECAE04A5C6D}" type="sibTrans" cxnId="{EA1F8B34-09B3-4E8F-8007-F99555DE73D3}">
      <dgm:prSet/>
      <dgm:spPr/>
      <dgm:t>
        <a:bodyPr/>
        <a:lstStyle/>
        <a:p>
          <a:endParaRPr lang="zh-CN" altLang="en-US"/>
        </a:p>
      </dgm:t>
    </dgm:pt>
    <dgm:pt modelId="{D7942C89-DD66-459C-997F-C6DBB970A5EC}">
      <dgm:prSet phldrT="[文本]"/>
      <dgm:spPr/>
      <dgm:t>
        <a:bodyPr/>
        <a:lstStyle/>
        <a:p>
          <a:r>
            <a:rPr lang="zh-CN" altLang="en-US" dirty="0" smtClean="0"/>
            <a:t>代码生成</a:t>
          </a:r>
          <a:endParaRPr lang="zh-CN" altLang="en-US" dirty="0"/>
        </a:p>
      </dgm:t>
    </dgm:pt>
    <dgm:pt modelId="{5BBC3E24-34D7-4A92-B62E-7B840BDEBDB7}" type="parTrans" cxnId="{AEC4C2DE-DAF9-4E16-BFD8-A4A9E987EF42}">
      <dgm:prSet/>
      <dgm:spPr/>
      <dgm:t>
        <a:bodyPr/>
        <a:lstStyle/>
        <a:p>
          <a:endParaRPr lang="zh-CN" altLang="en-US"/>
        </a:p>
      </dgm:t>
    </dgm:pt>
    <dgm:pt modelId="{33F153DF-15E8-4C94-800A-1A85137AA1D6}" type="sibTrans" cxnId="{AEC4C2DE-DAF9-4E16-BFD8-A4A9E987EF42}">
      <dgm:prSet/>
      <dgm:spPr/>
      <dgm:t>
        <a:bodyPr/>
        <a:lstStyle/>
        <a:p>
          <a:endParaRPr lang="zh-CN" altLang="en-US"/>
        </a:p>
      </dgm:t>
    </dgm:pt>
    <dgm:pt modelId="{DCD0D846-8B98-4A5E-BEFB-A79DAD7CE7FB}">
      <dgm:prSet phldrT="[文本]"/>
      <dgm:spPr/>
      <dgm:t>
        <a:bodyPr/>
        <a:lstStyle/>
        <a:p>
          <a:r>
            <a:rPr lang="zh-CN" altLang="en-US" dirty="0" smtClean="0"/>
            <a:t>代码生成</a:t>
          </a:r>
          <a:endParaRPr lang="zh-CN" altLang="en-US" dirty="0"/>
        </a:p>
      </dgm:t>
    </dgm:pt>
    <dgm:pt modelId="{B64021A2-CCEC-4000-BDB6-B08792F77847}" type="parTrans" cxnId="{DC81EF33-3F74-47CA-904F-4A12499F7C9A}">
      <dgm:prSet/>
      <dgm:spPr/>
      <dgm:t>
        <a:bodyPr/>
        <a:lstStyle/>
        <a:p>
          <a:endParaRPr lang="zh-CN" altLang="en-US"/>
        </a:p>
      </dgm:t>
    </dgm:pt>
    <dgm:pt modelId="{48F29D8A-2151-4D82-84E1-BAE3BAF18678}" type="sibTrans" cxnId="{DC81EF33-3F74-47CA-904F-4A12499F7C9A}">
      <dgm:prSet/>
      <dgm:spPr/>
      <dgm:t>
        <a:bodyPr/>
        <a:lstStyle/>
        <a:p>
          <a:endParaRPr lang="zh-CN" altLang="en-US"/>
        </a:p>
      </dgm:t>
    </dgm:pt>
    <dgm:pt modelId="{BF0A0D88-BA81-4413-80AB-6DAC0FE2D7D1}">
      <dgm:prSet phldrT="[文本]"/>
      <dgm:spPr/>
      <dgm:t>
        <a:bodyPr/>
        <a:lstStyle/>
        <a:p>
          <a:r>
            <a:rPr lang="en-US" altLang="zh-CN" dirty="0" smtClean="0"/>
            <a:t>…</a:t>
          </a:r>
          <a:endParaRPr lang="zh-CN" altLang="en-US" dirty="0"/>
        </a:p>
      </dgm:t>
    </dgm:pt>
    <dgm:pt modelId="{ABE747A6-EA57-4F52-A9C3-F680F80EC89F}" type="parTrans" cxnId="{A5CCA6F0-19E6-445A-8E82-A6B0F747E9A3}">
      <dgm:prSet/>
      <dgm:spPr/>
      <dgm:t>
        <a:bodyPr/>
        <a:lstStyle/>
        <a:p>
          <a:endParaRPr lang="zh-CN" altLang="en-US"/>
        </a:p>
      </dgm:t>
    </dgm:pt>
    <dgm:pt modelId="{799852C9-A7BD-4D9E-BFAF-C34F280068E5}" type="sibTrans" cxnId="{A5CCA6F0-19E6-445A-8E82-A6B0F747E9A3}">
      <dgm:prSet/>
      <dgm:spPr/>
      <dgm:t>
        <a:bodyPr/>
        <a:lstStyle/>
        <a:p>
          <a:endParaRPr lang="zh-CN" altLang="en-US"/>
        </a:p>
      </dgm:t>
    </dgm:pt>
    <dgm:pt modelId="{1381B49E-CDD1-4592-9844-F8773768552A}">
      <dgm:prSet phldrT="[文本]"/>
      <dgm:spPr/>
      <dgm:t>
        <a:bodyPr/>
        <a:lstStyle/>
        <a:p>
          <a:r>
            <a:rPr lang="en-US" altLang="zh-CN" dirty="0" smtClean="0"/>
            <a:t>2020</a:t>
          </a:r>
          <a:r>
            <a:rPr lang="zh-CN" altLang="en-US" dirty="0" smtClean="0"/>
            <a:t>年</a:t>
          </a:r>
          <a:endParaRPr lang="zh-CN" altLang="en-US" dirty="0"/>
        </a:p>
      </dgm:t>
    </dgm:pt>
    <dgm:pt modelId="{3287B206-83BF-450E-BE76-EAEA562CFA86}" type="parTrans" cxnId="{DA9B69F0-8181-4967-8C68-0C3B901493FA}">
      <dgm:prSet/>
      <dgm:spPr/>
      <dgm:t>
        <a:bodyPr/>
        <a:lstStyle/>
        <a:p>
          <a:endParaRPr lang="zh-CN" altLang="en-US"/>
        </a:p>
      </dgm:t>
    </dgm:pt>
    <dgm:pt modelId="{FF7B2321-A065-43CE-9ABC-649C1DCE4675}" type="sibTrans" cxnId="{DA9B69F0-8181-4967-8C68-0C3B901493FA}">
      <dgm:prSet/>
      <dgm:spPr/>
      <dgm:t>
        <a:bodyPr/>
        <a:lstStyle/>
        <a:p>
          <a:endParaRPr lang="zh-CN" altLang="en-US"/>
        </a:p>
      </dgm:t>
    </dgm:pt>
    <dgm:pt modelId="{1FAA3F76-FE30-453F-91F3-A544317CDF22}">
      <dgm:prSet phldrT="[文本]"/>
      <dgm:spPr/>
      <dgm:t>
        <a:bodyPr/>
        <a:lstStyle/>
        <a:p>
          <a:r>
            <a:rPr lang="zh-CN" altLang="en-US" dirty="0" smtClean="0"/>
            <a:t>增加示例程序</a:t>
          </a:r>
          <a:endParaRPr lang="zh-CN" altLang="en-US" dirty="0"/>
        </a:p>
      </dgm:t>
    </dgm:pt>
    <dgm:pt modelId="{4F85F577-FA42-453E-879D-F7CF4C66C07A}" type="parTrans" cxnId="{21A3CB93-0FA9-441C-B3C1-24CE65B9C98E}">
      <dgm:prSet/>
      <dgm:spPr/>
      <dgm:t>
        <a:bodyPr/>
        <a:lstStyle/>
        <a:p>
          <a:endParaRPr lang="zh-CN" altLang="en-US"/>
        </a:p>
      </dgm:t>
    </dgm:pt>
    <dgm:pt modelId="{BC373BF9-DF7C-4878-B6C2-B479AD2596E1}" type="sibTrans" cxnId="{21A3CB93-0FA9-441C-B3C1-24CE65B9C98E}">
      <dgm:prSet/>
      <dgm:spPr/>
      <dgm:t>
        <a:bodyPr/>
        <a:lstStyle/>
        <a:p>
          <a:endParaRPr lang="zh-CN" altLang="en-US"/>
        </a:p>
      </dgm:t>
    </dgm:pt>
    <dgm:pt modelId="{66C67A35-A638-425D-BA55-380231D43208}">
      <dgm:prSet phldrT="[文本]"/>
      <dgm:spPr/>
      <dgm:t>
        <a:bodyPr/>
        <a:lstStyle/>
        <a:p>
          <a:r>
            <a:rPr lang="zh-CN" altLang="en-US" dirty="0" smtClean="0"/>
            <a:t>接口标准化</a:t>
          </a:r>
          <a:endParaRPr lang="zh-CN" altLang="en-US" dirty="0"/>
        </a:p>
      </dgm:t>
    </dgm:pt>
    <dgm:pt modelId="{BFD7A5CD-13A9-40FD-84CD-F33937EF914D}" type="parTrans" cxnId="{E99EF00D-0292-48FD-AA9A-7B314A2D6CE6}">
      <dgm:prSet/>
      <dgm:spPr/>
      <dgm:t>
        <a:bodyPr/>
        <a:lstStyle/>
        <a:p>
          <a:endParaRPr lang="zh-CN" altLang="en-US"/>
        </a:p>
      </dgm:t>
    </dgm:pt>
    <dgm:pt modelId="{0FA4F1A0-CC9B-496A-BED1-BC064F213808}" type="sibTrans" cxnId="{E99EF00D-0292-48FD-AA9A-7B314A2D6CE6}">
      <dgm:prSet/>
      <dgm:spPr/>
      <dgm:t>
        <a:bodyPr/>
        <a:lstStyle/>
        <a:p>
          <a:endParaRPr lang="zh-CN" altLang="en-US"/>
        </a:p>
      </dgm:t>
    </dgm:pt>
    <dgm:pt modelId="{5FAAE444-3179-45BF-9AB9-F0BED5CB3AD5}">
      <dgm:prSet phldrT="[文本]"/>
      <dgm:spPr/>
      <dgm:t>
        <a:bodyPr/>
        <a:lstStyle/>
        <a:p>
          <a:r>
            <a:rPr lang="zh-CN" altLang="en-US" dirty="0" smtClean="0"/>
            <a:t>代码生成</a:t>
          </a:r>
          <a:endParaRPr lang="zh-CN" altLang="en-US" dirty="0"/>
        </a:p>
      </dgm:t>
    </dgm:pt>
    <dgm:pt modelId="{6FEE2F82-C4F5-428F-84C8-1D2AB170B7FB}" type="parTrans" cxnId="{CC5E4178-8EF3-4B59-B99C-47B8214300C5}">
      <dgm:prSet/>
      <dgm:spPr/>
      <dgm:t>
        <a:bodyPr/>
        <a:lstStyle/>
        <a:p>
          <a:endParaRPr lang="zh-CN" altLang="en-US"/>
        </a:p>
      </dgm:t>
    </dgm:pt>
    <dgm:pt modelId="{0127CC92-9B2A-4E4E-A89C-87AA1AAB66EE}" type="sibTrans" cxnId="{CC5E4178-8EF3-4B59-B99C-47B8214300C5}">
      <dgm:prSet/>
      <dgm:spPr/>
      <dgm:t>
        <a:bodyPr/>
        <a:lstStyle/>
        <a:p>
          <a:endParaRPr lang="zh-CN" altLang="en-US"/>
        </a:p>
      </dgm:t>
    </dgm:pt>
    <dgm:pt modelId="{D5C34A5C-C7FA-4416-AB1C-3A6CF002B8F0}">
      <dgm:prSet phldrT="[文本]"/>
      <dgm:spPr/>
      <dgm:t>
        <a:bodyPr/>
        <a:lstStyle/>
        <a:p>
          <a:r>
            <a:rPr lang="en-US" altLang="zh-CN" dirty="0" smtClean="0"/>
            <a:t>RISC-V</a:t>
          </a:r>
          <a:r>
            <a:rPr lang="zh-CN" altLang="en-US" dirty="0" smtClean="0"/>
            <a:t>后端支持</a:t>
          </a:r>
          <a:endParaRPr lang="zh-CN" altLang="en-US" dirty="0"/>
        </a:p>
      </dgm:t>
    </dgm:pt>
    <dgm:pt modelId="{958946ED-00D5-4B27-883B-9226F380284E}" type="parTrans" cxnId="{0E400A67-CBDC-44E9-A767-F43AAC4DA71E}">
      <dgm:prSet/>
      <dgm:spPr/>
      <dgm:t>
        <a:bodyPr/>
        <a:lstStyle/>
        <a:p>
          <a:endParaRPr lang="zh-CN" altLang="en-US"/>
        </a:p>
      </dgm:t>
    </dgm:pt>
    <dgm:pt modelId="{B4FB4D46-CD9A-4C44-B645-B76885E41017}" type="sibTrans" cxnId="{0E400A67-CBDC-44E9-A767-F43AAC4DA71E}">
      <dgm:prSet/>
      <dgm:spPr/>
      <dgm:t>
        <a:bodyPr/>
        <a:lstStyle/>
        <a:p>
          <a:endParaRPr lang="zh-CN" altLang="en-US"/>
        </a:p>
      </dgm:t>
    </dgm:pt>
    <dgm:pt modelId="{766CA1E3-7F2F-4301-8F54-961EC8518FF0}" type="pres">
      <dgm:prSet presAssocID="{E852A526-256F-4AD0-A0C9-08CE771B1CAC}" presName="Name0" presStyleCnt="0">
        <dgm:presLayoutVars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9ED4A144-BA5A-423F-B383-96A47A67D280}" type="pres">
      <dgm:prSet presAssocID="{9869D095-AD25-41B1-8F27-E356B7829559}" presName="parComposite" presStyleCnt="0"/>
      <dgm:spPr/>
    </dgm:pt>
    <dgm:pt modelId="{38E7CB3D-1FB0-4491-AA7F-4CD82CCACFBB}" type="pres">
      <dgm:prSet presAssocID="{9869D095-AD25-41B1-8F27-E356B7829559}" presName="parBigCircle" presStyleLbl="node0" presStyleIdx="0" presStyleCnt="7"/>
      <dgm:spPr/>
    </dgm:pt>
    <dgm:pt modelId="{AE91840E-9C2A-403D-B15D-69A39B239A55}" type="pres">
      <dgm:prSet presAssocID="{9869D095-AD25-41B1-8F27-E356B7829559}" presName="parTx" presStyleLbl="revTx" presStyleIdx="0" presStyleCnt="35"/>
      <dgm:spPr/>
      <dgm:t>
        <a:bodyPr/>
        <a:lstStyle/>
        <a:p>
          <a:endParaRPr lang="zh-CN" altLang="en-US"/>
        </a:p>
      </dgm:t>
    </dgm:pt>
    <dgm:pt modelId="{0F767EE3-D564-47C9-957D-6DAB6948E9D2}" type="pres">
      <dgm:prSet presAssocID="{9869D095-AD25-41B1-8F27-E356B7829559}" presName="bSpace" presStyleCnt="0"/>
      <dgm:spPr/>
    </dgm:pt>
    <dgm:pt modelId="{7D6752EC-A799-4412-8C8C-79476FED3229}" type="pres">
      <dgm:prSet presAssocID="{9869D095-AD25-41B1-8F27-E356B7829559}" presName="parBackupNorm" presStyleCnt="0"/>
      <dgm:spPr/>
    </dgm:pt>
    <dgm:pt modelId="{6B167318-914C-4822-93A1-FDF091C9C162}" type="pres">
      <dgm:prSet presAssocID="{3330051D-331F-40E5-88BE-FE356AFC4998}" presName="parSpace" presStyleCnt="0"/>
      <dgm:spPr/>
    </dgm:pt>
    <dgm:pt modelId="{B82507DE-672C-452F-92BF-E7A348AAC5A7}" type="pres">
      <dgm:prSet presAssocID="{B6188A21-3355-4BA0-83AA-8DA176907A6D}" presName="desBackupLeftNorm" presStyleCnt="0"/>
      <dgm:spPr/>
    </dgm:pt>
    <dgm:pt modelId="{5B0AE1D4-2E4B-4C6E-91F0-880908B90FEF}" type="pres">
      <dgm:prSet presAssocID="{B6188A21-3355-4BA0-83AA-8DA176907A6D}" presName="desComposite" presStyleCnt="0"/>
      <dgm:spPr/>
    </dgm:pt>
    <dgm:pt modelId="{75C3587F-917B-4D80-BBC3-5D9987E6233D}" type="pres">
      <dgm:prSet presAssocID="{B6188A21-3355-4BA0-83AA-8DA176907A6D}" presName="desCircle" presStyleLbl="node1" presStyleIdx="0" presStyleCnt="14"/>
      <dgm:spPr/>
    </dgm:pt>
    <dgm:pt modelId="{DAD914E0-E51B-42EE-9CE3-E802D5600196}" type="pres">
      <dgm:prSet presAssocID="{B6188A21-3355-4BA0-83AA-8DA176907A6D}" presName="chTx" presStyleLbl="revTx" presStyleIdx="1" presStyleCnt="35"/>
      <dgm:spPr/>
      <dgm:t>
        <a:bodyPr/>
        <a:lstStyle/>
        <a:p>
          <a:endParaRPr lang="zh-CN" altLang="en-US"/>
        </a:p>
      </dgm:t>
    </dgm:pt>
    <dgm:pt modelId="{9C7C754A-215A-442B-8BE2-658C31FAF36F}" type="pres">
      <dgm:prSet presAssocID="{B6188A21-3355-4BA0-83AA-8DA176907A6D}" presName="desTx" presStyleLbl="revTx" presStyleIdx="2" presStyleCnt="35">
        <dgm:presLayoutVars>
          <dgm:bulletEnabled val="1"/>
        </dgm:presLayoutVars>
      </dgm:prSet>
      <dgm:spPr/>
    </dgm:pt>
    <dgm:pt modelId="{F5C452C6-476B-4236-8FDF-16925174F16E}" type="pres">
      <dgm:prSet presAssocID="{B6188A21-3355-4BA0-83AA-8DA176907A6D}" presName="desBackupRightNorm" presStyleCnt="0"/>
      <dgm:spPr/>
    </dgm:pt>
    <dgm:pt modelId="{C6267D0E-1B5C-41C8-8933-C0A913253D2B}" type="pres">
      <dgm:prSet presAssocID="{D65A9840-3AE9-47FB-89E5-3F8521CD1269}" presName="desSpace" presStyleCnt="0"/>
      <dgm:spPr/>
    </dgm:pt>
    <dgm:pt modelId="{8E569A08-2DDC-4E4B-8971-450BAEF91E67}" type="pres">
      <dgm:prSet presAssocID="{7F1A53CB-6CDD-47E5-B6BE-C8B6A7A67613}" presName="desBackupLeftNorm" presStyleCnt="0"/>
      <dgm:spPr/>
    </dgm:pt>
    <dgm:pt modelId="{267EA60A-4C18-4F84-BE6C-B85E32478022}" type="pres">
      <dgm:prSet presAssocID="{7F1A53CB-6CDD-47E5-B6BE-C8B6A7A67613}" presName="desComposite" presStyleCnt="0"/>
      <dgm:spPr/>
    </dgm:pt>
    <dgm:pt modelId="{9759A09D-8308-4536-8AD8-2FD189AA8A69}" type="pres">
      <dgm:prSet presAssocID="{7F1A53CB-6CDD-47E5-B6BE-C8B6A7A67613}" presName="desCircle" presStyleLbl="node1" presStyleIdx="1" presStyleCnt="14"/>
      <dgm:spPr/>
    </dgm:pt>
    <dgm:pt modelId="{34D2B3A6-AA0A-479B-AF7B-BB54B4701C54}" type="pres">
      <dgm:prSet presAssocID="{7F1A53CB-6CDD-47E5-B6BE-C8B6A7A67613}" presName="chTx" presStyleLbl="revTx" presStyleIdx="3" presStyleCnt="35"/>
      <dgm:spPr/>
      <dgm:t>
        <a:bodyPr/>
        <a:lstStyle/>
        <a:p>
          <a:endParaRPr lang="zh-CN" altLang="en-US"/>
        </a:p>
      </dgm:t>
    </dgm:pt>
    <dgm:pt modelId="{5FC23AF4-DAD9-4D95-91F8-36C7549C0F63}" type="pres">
      <dgm:prSet presAssocID="{7F1A53CB-6CDD-47E5-B6BE-C8B6A7A67613}" presName="desTx" presStyleLbl="revTx" presStyleIdx="4" presStyleCnt="35">
        <dgm:presLayoutVars>
          <dgm:bulletEnabled val="1"/>
        </dgm:presLayoutVars>
      </dgm:prSet>
      <dgm:spPr/>
    </dgm:pt>
    <dgm:pt modelId="{7B28027A-1512-4C2E-B66C-401B0FB34F22}" type="pres">
      <dgm:prSet presAssocID="{7F1A53CB-6CDD-47E5-B6BE-C8B6A7A67613}" presName="desBackupRightNorm" presStyleCnt="0"/>
      <dgm:spPr/>
    </dgm:pt>
    <dgm:pt modelId="{92A7EE1D-F8EF-4C3A-91AA-393119706E7A}" type="pres">
      <dgm:prSet presAssocID="{0DF92553-5893-4ED4-B108-47C92128664D}" presName="desSpace" presStyleCnt="0"/>
      <dgm:spPr/>
    </dgm:pt>
    <dgm:pt modelId="{84BE1111-AF62-49FF-925D-20C11450A98D}" type="pres">
      <dgm:prSet presAssocID="{95695548-698A-454E-B649-1321276CB76C}" presName="parComposite" presStyleCnt="0"/>
      <dgm:spPr/>
    </dgm:pt>
    <dgm:pt modelId="{0159C902-0081-4A30-BD62-41D4E7DAC6B8}" type="pres">
      <dgm:prSet presAssocID="{95695548-698A-454E-B649-1321276CB76C}" presName="parBigCircle" presStyleLbl="node0" presStyleIdx="1" presStyleCnt="7"/>
      <dgm:spPr/>
    </dgm:pt>
    <dgm:pt modelId="{E99719D3-3E32-44E5-B6CD-90666EAC2FCD}" type="pres">
      <dgm:prSet presAssocID="{95695548-698A-454E-B649-1321276CB76C}" presName="parTx" presStyleLbl="revTx" presStyleIdx="5" presStyleCnt="35"/>
      <dgm:spPr/>
      <dgm:t>
        <a:bodyPr/>
        <a:lstStyle/>
        <a:p>
          <a:endParaRPr lang="zh-CN" altLang="en-US"/>
        </a:p>
      </dgm:t>
    </dgm:pt>
    <dgm:pt modelId="{6833D819-C19E-4DDC-B2C1-A51DD4857F40}" type="pres">
      <dgm:prSet presAssocID="{95695548-698A-454E-B649-1321276CB76C}" presName="bSpace" presStyleCnt="0"/>
      <dgm:spPr/>
    </dgm:pt>
    <dgm:pt modelId="{9A86C867-B6CC-4638-9B41-A2C271BD0BA3}" type="pres">
      <dgm:prSet presAssocID="{95695548-698A-454E-B649-1321276CB76C}" presName="parBackupNorm" presStyleCnt="0"/>
      <dgm:spPr/>
    </dgm:pt>
    <dgm:pt modelId="{113B71E0-E06C-4F6E-BA98-9E7F1F5BA79D}" type="pres">
      <dgm:prSet presAssocID="{8FB99DFF-A444-4459-8DA1-FE81F2AE79BA}" presName="parSpace" presStyleCnt="0"/>
      <dgm:spPr/>
    </dgm:pt>
    <dgm:pt modelId="{577F01F5-2107-4539-B880-BCD11564C099}" type="pres">
      <dgm:prSet presAssocID="{440EB4E6-2A4B-408C-A637-E14347645660}" presName="desBackupLeftNorm" presStyleCnt="0"/>
      <dgm:spPr/>
    </dgm:pt>
    <dgm:pt modelId="{29695D85-D58B-418B-9326-BA97313F2E82}" type="pres">
      <dgm:prSet presAssocID="{440EB4E6-2A4B-408C-A637-E14347645660}" presName="desComposite" presStyleCnt="0"/>
      <dgm:spPr/>
    </dgm:pt>
    <dgm:pt modelId="{ACF1D365-F24C-4AC3-9EA0-72E87889A3C9}" type="pres">
      <dgm:prSet presAssocID="{440EB4E6-2A4B-408C-A637-E14347645660}" presName="desCircle" presStyleLbl="node1" presStyleIdx="2" presStyleCnt="14"/>
      <dgm:spPr/>
    </dgm:pt>
    <dgm:pt modelId="{5F2E2907-8434-41C2-9692-135F8E839E95}" type="pres">
      <dgm:prSet presAssocID="{440EB4E6-2A4B-408C-A637-E14347645660}" presName="chTx" presStyleLbl="revTx" presStyleIdx="6" presStyleCnt="35"/>
      <dgm:spPr/>
      <dgm:t>
        <a:bodyPr/>
        <a:lstStyle/>
        <a:p>
          <a:endParaRPr lang="zh-CN" altLang="en-US"/>
        </a:p>
      </dgm:t>
    </dgm:pt>
    <dgm:pt modelId="{07108CDF-C4A3-4913-BFDB-4DE0E59F9B2C}" type="pres">
      <dgm:prSet presAssocID="{440EB4E6-2A4B-408C-A637-E14347645660}" presName="desTx" presStyleLbl="revTx" presStyleIdx="7" presStyleCnt="35">
        <dgm:presLayoutVars>
          <dgm:bulletEnabled val="1"/>
        </dgm:presLayoutVars>
      </dgm:prSet>
      <dgm:spPr/>
    </dgm:pt>
    <dgm:pt modelId="{2723E825-DF00-4948-9827-05E9C29993AB}" type="pres">
      <dgm:prSet presAssocID="{440EB4E6-2A4B-408C-A637-E14347645660}" presName="desBackupRightNorm" presStyleCnt="0"/>
      <dgm:spPr/>
    </dgm:pt>
    <dgm:pt modelId="{26131BDE-93EB-46A4-82A6-512DABA0CB8D}" type="pres">
      <dgm:prSet presAssocID="{A7B88738-8B34-4459-A6A7-DC7920199EC7}" presName="desSpace" presStyleCnt="0"/>
      <dgm:spPr/>
    </dgm:pt>
    <dgm:pt modelId="{34C8BBFE-A1D4-4C7F-B063-A63CE32791E0}" type="pres">
      <dgm:prSet presAssocID="{655F3A2E-5279-4BC6-A692-C2CCC7B30991}" presName="parComposite" presStyleCnt="0"/>
      <dgm:spPr/>
    </dgm:pt>
    <dgm:pt modelId="{BC513E45-30B8-42AA-AC8A-C5AE7B16DD49}" type="pres">
      <dgm:prSet presAssocID="{655F3A2E-5279-4BC6-A692-C2CCC7B30991}" presName="parBigCircle" presStyleLbl="node0" presStyleIdx="2" presStyleCnt="7"/>
      <dgm:spPr/>
    </dgm:pt>
    <dgm:pt modelId="{B9DEEF68-37E0-4572-8274-B3068F133C07}" type="pres">
      <dgm:prSet presAssocID="{655F3A2E-5279-4BC6-A692-C2CCC7B30991}" presName="parTx" presStyleLbl="revTx" presStyleIdx="8" presStyleCnt="35"/>
      <dgm:spPr/>
      <dgm:t>
        <a:bodyPr/>
        <a:lstStyle/>
        <a:p>
          <a:endParaRPr lang="zh-CN" altLang="en-US"/>
        </a:p>
      </dgm:t>
    </dgm:pt>
    <dgm:pt modelId="{31C3B8C6-EF1B-4263-A2D5-C84125A07FD7}" type="pres">
      <dgm:prSet presAssocID="{655F3A2E-5279-4BC6-A692-C2CCC7B30991}" presName="bSpace" presStyleCnt="0"/>
      <dgm:spPr/>
    </dgm:pt>
    <dgm:pt modelId="{EF1F52DC-848C-4026-8326-B0E0F7B72EAE}" type="pres">
      <dgm:prSet presAssocID="{655F3A2E-5279-4BC6-A692-C2CCC7B30991}" presName="parBackupNorm" presStyleCnt="0"/>
      <dgm:spPr/>
    </dgm:pt>
    <dgm:pt modelId="{FD8E3158-FAA3-49F4-AE2C-A0BAA98F8A94}" type="pres">
      <dgm:prSet presAssocID="{135B3223-1EE0-4AB7-8002-7977AE94816D}" presName="parSpace" presStyleCnt="0"/>
      <dgm:spPr/>
    </dgm:pt>
    <dgm:pt modelId="{2394AA77-23C8-4A8A-8632-09487BC1BDD1}" type="pres">
      <dgm:prSet presAssocID="{5E49C526-9F46-4363-B1CA-BDBFFBF78122}" presName="desBackupLeftNorm" presStyleCnt="0"/>
      <dgm:spPr/>
    </dgm:pt>
    <dgm:pt modelId="{0424C39B-88FC-4A88-BC26-8EFED195431F}" type="pres">
      <dgm:prSet presAssocID="{5E49C526-9F46-4363-B1CA-BDBFFBF78122}" presName="desComposite" presStyleCnt="0"/>
      <dgm:spPr/>
    </dgm:pt>
    <dgm:pt modelId="{44EDC14C-F552-4E40-A288-91B14361264D}" type="pres">
      <dgm:prSet presAssocID="{5E49C526-9F46-4363-B1CA-BDBFFBF78122}" presName="desCircle" presStyleLbl="node1" presStyleIdx="3" presStyleCnt="14"/>
      <dgm:spPr/>
    </dgm:pt>
    <dgm:pt modelId="{EAF856D5-7D80-493D-8385-99BF934CBB95}" type="pres">
      <dgm:prSet presAssocID="{5E49C526-9F46-4363-B1CA-BDBFFBF78122}" presName="chTx" presStyleLbl="revTx" presStyleIdx="9" presStyleCnt="35"/>
      <dgm:spPr/>
      <dgm:t>
        <a:bodyPr/>
        <a:lstStyle/>
        <a:p>
          <a:endParaRPr lang="zh-CN" altLang="en-US"/>
        </a:p>
      </dgm:t>
    </dgm:pt>
    <dgm:pt modelId="{1081C0E5-6845-4AF3-9220-F59FD6F12853}" type="pres">
      <dgm:prSet presAssocID="{5E49C526-9F46-4363-B1CA-BDBFFBF78122}" presName="desTx" presStyleLbl="revTx" presStyleIdx="10" presStyleCnt="35">
        <dgm:presLayoutVars>
          <dgm:bulletEnabled val="1"/>
        </dgm:presLayoutVars>
      </dgm:prSet>
      <dgm:spPr/>
    </dgm:pt>
    <dgm:pt modelId="{1D3F372E-02F9-45AF-92A6-649A8189C345}" type="pres">
      <dgm:prSet presAssocID="{5E49C526-9F46-4363-B1CA-BDBFFBF78122}" presName="desBackupRightNorm" presStyleCnt="0"/>
      <dgm:spPr/>
    </dgm:pt>
    <dgm:pt modelId="{358FB817-B983-4EDA-A28B-17386D47EC51}" type="pres">
      <dgm:prSet presAssocID="{B2333820-F2BA-4800-B513-17091DA59D80}" presName="desSpace" presStyleCnt="0"/>
      <dgm:spPr/>
    </dgm:pt>
    <dgm:pt modelId="{52854114-1C47-4389-A860-A6BB2E9F9156}" type="pres">
      <dgm:prSet presAssocID="{BC0D8127-7233-49F5-9827-C468E11C2A5E}" presName="desBackupLeftNorm" presStyleCnt="0"/>
      <dgm:spPr/>
    </dgm:pt>
    <dgm:pt modelId="{7FD3FBF6-9B04-4CF1-86E3-32678451AC43}" type="pres">
      <dgm:prSet presAssocID="{BC0D8127-7233-49F5-9827-C468E11C2A5E}" presName="desComposite" presStyleCnt="0"/>
      <dgm:spPr/>
    </dgm:pt>
    <dgm:pt modelId="{C0605EFD-7E51-4911-A894-D2C198ACE0A9}" type="pres">
      <dgm:prSet presAssocID="{BC0D8127-7233-49F5-9827-C468E11C2A5E}" presName="desCircle" presStyleLbl="node1" presStyleIdx="4" presStyleCnt="14"/>
      <dgm:spPr/>
    </dgm:pt>
    <dgm:pt modelId="{43625629-92C5-46C6-BFEF-7C5C86475457}" type="pres">
      <dgm:prSet presAssocID="{BC0D8127-7233-49F5-9827-C468E11C2A5E}" presName="chTx" presStyleLbl="revTx" presStyleIdx="11" presStyleCnt="35"/>
      <dgm:spPr/>
      <dgm:t>
        <a:bodyPr/>
        <a:lstStyle/>
        <a:p>
          <a:endParaRPr lang="zh-CN" altLang="en-US"/>
        </a:p>
      </dgm:t>
    </dgm:pt>
    <dgm:pt modelId="{7E261D6F-8759-4FB2-9D79-10F37954E9B3}" type="pres">
      <dgm:prSet presAssocID="{BC0D8127-7233-49F5-9827-C468E11C2A5E}" presName="desTx" presStyleLbl="revTx" presStyleIdx="12" presStyleCnt="35">
        <dgm:presLayoutVars>
          <dgm:bulletEnabled val="1"/>
        </dgm:presLayoutVars>
      </dgm:prSet>
      <dgm:spPr/>
    </dgm:pt>
    <dgm:pt modelId="{065E9024-381F-4720-893F-3533339D2F2E}" type="pres">
      <dgm:prSet presAssocID="{BC0D8127-7233-49F5-9827-C468E11C2A5E}" presName="desBackupRightNorm" presStyleCnt="0"/>
      <dgm:spPr/>
    </dgm:pt>
    <dgm:pt modelId="{7944B277-F753-48A8-ACBA-B79C918924EC}" type="pres">
      <dgm:prSet presAssocID="{ADEF9170-BBC0-448D-8005-1C13822CBFF5}" presName="desSpace" presStyleCnt="0"/>
      <dgm:spPr/>
    </dgm:pt>
    <dgm:pt modelId="{7F086D46-065C-426B-9F47-712752035C66}" type="pres">
      <dgm:prSet presAssocID="{BCB9E8C8-71D9-47A0-9FEB-3C11F41FE0CB}" presName="desBackupLeftNorm" presStyleCnt="0"/>
      <dgm:spPr/>
    </dgm:pt>
    <dgm:pt modelId="{9E23C898-69CE-4EB5-AD47-349BA116668E}" type="pres">
      <dgm:prSet presAssocID="{BCB9E8C8-71D9-47A0-9FEB-3C11F41FE0CB}" presName="desComposite" presStyleCnt="0"/>
      <dgm:spPr/>
    </dgm:pt>
    <dgm:pt modelId="{1257FCA4-EE57-4192-86DC-0393B0C25D13}" type="pres">
      <dgm:prSet presAssocID="{BCB9E8C8-71D9-47A0-9FEB-3C11F41FE0CB}" presName="desCircle" presStyleLbl="node1" presStyleIdx="5" presStyleCnt="14"/>
      <dgm:spPr/>
    </dgm:pt>
    <dgm:pt modelId="{3E6F6A88-900F-4233-ACD4-997A62156825}" type="pres">
      <dgm:prSet presAssocID="{BCB9E8C8-71D9-47A0-9FEB-3C11F41FE0CB}" presName="chTx" presStyleLbl="revTx" presStyleIdx="13" presStyleCnt="35"/>
      <dgm:spPr/>
      <dgm:t>
        <a:bodyPr/>
        <a:lstStyle/>
        <a:p>
          <a:endParaRPr lang="zh-CN" altLang="en-US"/>
        </a:p>
      </dgm:t>
    </dgm:pt>
    <dgm:pt modelId="{AFF18FEB-A05E-4FF8-8503-E0BB47BC8284}" type="pres">
      <dgm:prSet presAssocID="{BCB9E8C8-71D9-47A0-9FEB-3C11F41FE0CB}" presName="desTx" presStyleLbl="revTx" presStyleIdx="14" presStyleCnt="35">
        <dgm:presLayoutVars>
          <dgm:bulletEnabled val="1"/>
        </dgm:presLayoutVars>
      </dgm:prSet>
      <dgm:spPr/>
    </dgm:pt>
    <dgm:pt modelId="{1EB7FD4A-D7D5-449C-8734-AE1BB131C8D3}" type="pres">
      <dgm:prSet presAssocID="{BCB9E8C8-71D9-47A0-9FEB-3C11F41FE0CB}" presName="desBackupRightNorm" presStyleCnt="0"/>
      <dgm:spPr/>
    </dgm:pt>
    <dgm:pt modelId="{44CE7DA5-7036-4EA6-869D-6F9DA919B2FE}" type="pres">
      <dgm:prSet presAssocID="{83481FB0-5538-4FAE-A8D4-2CC06B24B68B}" presName="desSpace" presStyleCnt="0"/>
      <dgm:spPr/>
    </dgm:pt>
    <dgm:pt modelId="{FCB2B8AB-509F-43EA-9BC8-2BEBA9C284CF}" type="pres">
      <dgm:prSet presAssocID="{AD5F4B63-EA89-421C-9221-ED01C3EE525C}" presName="parComposite" presStyleCnt="0"/>
      <dgm:spPr/>
    </dgm:pt>
    <dgm:pt modelId="{85E0C8D3-C753-4812-9926-CA74D58C07CD}" type="pres">
      <dgm:prSet presAssocID="{AD5F4B63-EA89-421C-9221-ED01C3EE525C}" presName="parBigCircle" presStyleLbl="node0" presStyleIdx="3" presStyleCnt="7"/>
      <dgm:spPr/>
    </dgm:pt>
    <dgm:pt modelId="{E41A222F-FCC6-4A54-A172-D8E928DBEB60}" type="pres">
      <dgm:prSet presAssocID="{AD5F4B63-EA89-421C-9221-ED01C3EE525C}" presName="parTx" presStyleLbl="revTx" presStyleIdx="15" presStyleCnt="35"/>
      <dgm:spPr/>
      <dgm:t>
        <a:bodyPr/>
        <a:lstStyle/>
        <a:p>
          <a:endParaRPr lang="zh-CN" altLang="en-US"/>
        </a:p>
      </dgm:t>
    </dgm:pt>
    <dgm:pt modelId="{0869C1EE-1D65-44F6-BAD9-4830C29A3D65}" type="pres">
      <dgm:prSet presAssocID="{AD5F4B63-EA89-421C-9221-ED01C3EE525C}" presName="bSpace" presStyleCnt="0"/>
      <dgm:spPr/>
    </dgm:pt>
    <dgm:pt modelId="{E42B8395-7A16-45D0-9BD3-9C56CB28B57A}" type="pres">
      <dgm:prSet presAssocID="{AD5F4B63-EA89-421C-9221-ED01C3EE525C}" presName="parBackupNorm" presStyleCnt="0"/>
      <dgm:spPr/>
    </dgm:pt>
    <dgm:pt modelId="{C622C8FB-6CE9-472A-BE26-55BDFE3CE081}" type="pres">
      <dgm:prSet presAssocID="{B8DF75BB-2B52-4EEF-AA9A-0B2530F5B79C}" presName="parSpace" presStyleCnt="0"/>
      <dgm:spPr/>
    </dgm:pt>
    <dgm:pt modelId="{9D210D49-85F1-4D62-9542-831060848BB3}" type="pres">
      <dgm:prSet presAssocID="{067C4782-A399-47EF-8925-80BF0177B3F8}" presName="desBackupLeftNorm" presStyleCnt="0"/>
      <dgm:spPr/>
    </dgm:pt>
    <dgm:pt modelId="{9F67D4C8-1F36-400A-AC56-5B29FB724C85}" type="pres">
      <dgm:prSet presAssocID="{067C4782-A399-47EF-8925-80BF0177B3F8}" presName="desComposite" presStyleCnt="0"/>
      <dgm:spPr/>
    </dgm:pt>
    <dgm:pt modelId="{91D630C4-AC0F-4E86-8059-EC025E43A8DC}" type="pres">
      <dgm:prSet presAssocID="{067C4782-A399-47EF-8925-80BF0177B3F8}" presName="desCircle" presStyleLbl="node1" presStyleIdx="6" presStyleCnt="14"/>
      <dgm:spPr/>
    </dgm:pt>
    <dgm:pt modelId="{64D36E7C-A35E-42B7-9314-CBCCB3FB1131}" type="pres">
      <dgm:prSet presAssocID="{067C4782-A399-47EF-8925-80BF0177B3F8}" presName="chTx" presStyleLbl="revTx" presStyleIdx="16" presStyleCnt="35"/>
      <dgm:spPr/>
      <dgm:t>
        <a:bodyPr/>
        <a:lstStyle/>
        <a:p>
          <a:endParaRPr lang="zh-CN" altLang="en-US"/>
        </a:p>
      </dgm:t>
    </dgm:pt>
    <dgm:pt modelId="{B4BF9EAC-38AB-4FB0-8CC0-5B9F3120E3CB}" type="pres">
      <dgm:prSet presAssocID="{067C4782-A399-47EF-8925-80BF0177B3F8}" presName="desTx" presStyleLbl="revTx" presStyleIdx="17" presStyleCnt="35">
        <dgm:presLayoutVars>
          <dgm:bulletEnabled val="1"/>
        </dgm:presLayoutVars>
      </dgm:prSet>
      <dgm:spPr/>
    </dgm:pt>
    <dgm:pt modelId="{ED68CE6A-CFA4-4871-A341-4D50CEC69235}" type="pres">
      <dgm:prSet presAssocID="{067C4782-A399-47EF-8925-80BF0177B3F8}" presName="desBackupRightNorm" presStyleCnt="0"/>
      <dgm:spPr/>
    </dgm:pt>
    <dgm:pt modelId="{81408273-775D-4143-93E1-9ED74B7FB132}" type="pres">
      <dgm:prSet presAssocID="{9E50839E-3EF4-490A-B33B-BECAE04A5C6D}" presName="desSpace" presStyleCnt="0"/>
      <dgm:spPr/>
    </dgm:pt>
    <dgm:pt modelId="{AFD5D481-F5D8-4A45-9B8E-CE34514192A0}" type="pres">
      <dgm:prSet presAssocID="{55C83B8A-4E17-4D77-AEF0-02AD4A02D7A8}" presName="parComposite" presStyleCnt="0"/>
      <dgm:spPr/>
    </dgm:pt>
    <dgm:pt modelId="{932352A0-7140-4E3F-97C5-58731FCC0B1F}" type="pres">
      <dgm:prSet presAssocID="{55C83B8A-4E17-4D77-AEF0-02AD4A02D7A8}" presName="parBigCircle" presStyleLbl="node0" presStyleIdx="4" presStyleCnt="7"/>
      <dgm:spPr/>
    </dgm:pt>
    <dgm:pt modelId="{963C8E74-9588-4DCC-85ED-5C41D4F14F1C}" type="pres">
      <dgm:prSet presAssocID="{55C83B8A-4E17-4D77-AEF0-02AD4A02D7A8}" presName="parTx" presStyleLbl="revTx" presStyleIdx="18" presStyleCnt="35"/>
      <dgm:spPr/>
      <dgm:t>
        <a:bodyPr/>
        <a:lstStyle/>
        <a:p>
          <a:endParaRPr lang="zh-CN" altLang="en-US"/>
        </a:p>
      </dgm:t>
    </dgm:pt>
    <dgm:pt modelId="{783ED6DF-F18A-4F8E-8A76-F035FD7C11D2}" type="pres">
      <dgm:prSet presAssocID="{55C83B8A-4E17-4D77-AEF0-02AD4A02D7A8}" presName="bSpace" presStyleCnt="0"/>
      <dgm:spPr/>
    </dgm:pt>
    <dgm:pt modelId="{74E9DEAB-1C9A-43CF-9DFD-222EDB9389C8}" type="pres">
      <dgm:prSet presAssocID="{55C83B8A-4E17-4D77-AEF0-02AD4A02D7A8}" presName="parBackupNorm" presStyleCnt="0"/>
      <dgm:spPr/>
    </dgm:pt>
    <dgm:pt modelId="{FD3C2817-7C34-45A3-888E-0EB68C9713DC}" type="pres">
      <dgm:prSet presAssocID="{49BA09A9-4BB5-46AD-943D-B43C31B4FA64}" presName="parSpace" presStyleCnt="0"/>
      <dgm:spPr/>
    </dgm:pt>
    <dgm:pt modelId="{3888F4A4-0B4B-4B09-A38F-561A8AF99EB0}" type="pres">
      <dgm:prSet presAssocID="{D7942C89-DD66-459C-997F-C6DBB970A5EC}" presName="desBackupLeftNorm" presStyleCnt="0"/>
      <dgm:spPr/>
    </dgm:pt>
    <dgm:pt modelId="{038F977E-8EE0-4E21-8492-25747D500B0B}" type="pres">
      <dgm:prSet presAssocID="{D7942C89-DD66-459C-997F-C6DBB970A5EC}" presName="desComposite" presStyleCnt="0"/>
      <dgm:spPr/>
    </dgm:pt>
    <dgm:pt modelId="{0A4FFC00-3713-4043-BDF8-AE6D3E2BC843}" type="pres">
      <dgm:prSet presAssocID="{D7942C89-DD66-459C-997F-C6DBB970A5EC}" presName="desCircle" presStyleLbl="node1" presStyleIdx="7" presStyleCnt="14"/>
      <dgm:spPr/>
    </dgm:pt>
    <dgm:pt modelId="{72A77439-9A25-4992-901D-ABB0E462D2BE}" type="pres">
      <dgm:prSet presAssocID="{D7942C89-DD66-459C-997F-C6DBB970A5EC}" presName="chTx" presStyleLbl="revTx" presStyleIdx="19" presStyleCnt="35"/>
      <dgm:spPr/>
      <dgm:t>
        <a:bodyPr/>
        <a:lstStyle/>
        <a:p>
          <a:endParaRPr lang="zh-CN" altLang="en-US"/>
        </a:p>
      </dgm:t>
    </dgm:pt>
    <dgm:pt modelId="{E9E41381-7933-49A2-8E83-FF6AF53A6431}" type="pres">
      <dgm:prSet presAssocID="{D7942C89-DD66-459C-997F-C6DBB970A5EC}" presName="desTx" presStyleLbl="revTx" presStyleIdx="20" presStyleCnt="35">
        <dgm:presLayoutVars>
          <dgm:bulletEnabled val="1"/>
        </dgm:presLayoutVars>
      </dgm:prSet>
      <dgm:spPr/>
    </dgm:pt>
    <dgm:pt modelId="{07A1F50F-BD4C-4C0B-BB7F-AE0AB4FBDA85}" type="pres">
      <dgm:prSet presAssocID="{D7942C89-DD66-459C-997F-C6DBB970A5EC}" presName="desBackupRightNorm" presStyleCnt="0"/>
      <dgm:spPr/>
    </dgm:pt>
    <dgm:pt modelId="{5734180B-18FC-4233-BE6A-C241303E49BC}" type="pres">
      <dgm:prSet presAssocID="{33F153DF-15E8-4C94-800A-1A85137AA1D6}" presName="desSpace" presStyleCnt="0"/>
      <dgm:spPr/>
    </dgm:pt>
    <dgm:pt modelId="{960D197C-C3EF-4A8B-BD6E-A6EA0A74A196}" type="pres">
      <dgm:prSet presAssocID="{8D74171F-1730-4F10-AD2D-677125966264}" presName="parComposite" presStyleCnt="0"/>
      <dgm:spPr/>
    </dgm:pt>
    <dgm:pt modelId="{871B46A5-7B1D-41FB-A43D-789A7D0FF749}" type="pres">
      <dgm:prSet presAssocID="{8D74171F-1730-4F10-AD2D-677125966264}" presName="parBigCircle" presStyleLbl="node0" presStyleIdx="5" presStyleCnt="7"/>
      <dgm:spPr/>
    </dgm:pt>
    <dgm:pt modelId="{8ECCEC5A-D5B0-4F3C-BDCE-21586B9C214F}" type="pres">
      <dgm:prSet presAssocID="{8D74171F-1730-4F10-AD2D-677125966264}" presName="parTx" presStyleLbl="revTx" presStyleIdx="21" presStyleCnt="35"/>
      <dgm:spPr/>
      <dgm:t>
        <a:bodyPr/>
        <a:lstStyle/>
        <a:p>
          <a:endParaRPr lang="zh-CN" altLang="en-US"/>
        </a:p>
      </dgm:t>
    </dgm:pt>
    <dgm:pt modelId="{9657DD68-8FD1-44DF-B894-A04432CB7A37}" type="pres">
      <dgm:prSet presAssocID="{8D74171F-1730-4F10-AD2D-677125966264}" presName="bSpace" presStyleCnt="0"/>
      <dgm:spPr/>
    </dgm:pt>
    <dgm:pt modelId="{2BD7EDD2-54C2-4007-A2A2-F661D367421D}" type="pres">
      <dgm:prSet presAssocID="{8D74171F-1730-4F10-AD2D-677125966264}" presName="parBackupNorm" presStyleCnt="0"/>
      <dgm:spPr/>
    </dgm:pt>
    <dgm:pt modelId="{5C8D1602-16DA-4198-B375-296D75A817CB}" type="pres">
      <dgm:prSet presAssocID="{2ADCDDE8-D562-441C-A62C-E8EAECBDF812}" presName="parSpace" presStyleCnt="0"/>
      <dgm:spPr/>
    </dgm:pt>
    <dgm:pt modelId="{5CF78328-A505-47A6-86E1-A24F2766E7AB}" type="pres">
      <dgm:prSet presAssocID="{DCD0D846-8B98-4A5E-BEFB-A79DAD7CE7FB}" presName="desBackupLeftNorm" presStyleCnt="0"/>
      <dgm:spPr/>
    </dgm:pt>
    <dgm:pt modelId="{029D235B-A915-4DEB-BFAB-DE1BFCABFBE7}" type="pres">
      <dgm:prSet presAssocID="{DCD0D846-8B98-4A5E-BEFB-A79DAD7CE7FB}" presName="desComposite" presStyleCnt="0"/>
      <dgm:spPr/>
    </dgm:pt>
    <dgm:pt modelId="{A8FB7375-63D0-486A-A54B-23CC96FBA74E}" type="pres">
      <dgm:prSet presAssocID="{DCD0D846-8B98-4A5E-BEFB-A79DAD7CE7FB}" presName="desCircle" presStyleLbl="node1" presStyleIdx="8" presStyleCnt="14"/>
      <dgm:spPr/>
    </dgm:pt>
    <dgm:pt modelId="{6757CA29-0DEB-4653-B82E-5A57B42F9F94}" type="pres">
      <dgm:prSet presAssocID="{DCD0D846-8B98-4A5E-BEFB-A79DAD7CE7FB}" presName="chTx" presStyleLbl="revTx" presStyleIdx="22" presStyleCnt="35"/>
      <dgm:spPr/>
      <dgm:t>
        <a:bodyPr/>
        <a:lstStyle/>
        <a:p>
          <a:endParaRPr lang="zh-CN" altLang="en-US"/>
        </a:p>
      </dgm:t>
    </dgm:pt>
    <dgm:pt modelId="{89D96E60-AC53-488D-A7AF-7433D0418E73}" type="pres">
      <dgm:prSet presAssocID="{DCD0D846-8B98-4A5E-BEFB-A79DAD7CE7FB}" presName="desTx" presStyleLbl="revTx" presStyleIdx="23" presStyleCnt="35">
        <dgm:presLayoutVars>
          <dgm:bulletEnabled val="1"/>
        </dgm:presLayoutVars>
      </dgm:prSet>
      <dgm:spPr/>
    </dgm:pt>
    <dgm:pt modelId="{B16604CA-30C9-4CD2-8468-151DAA6EB61E}" type="pres">
      <dgm:prSet presAssocID="{DCD0D846-8B98-4A5E-BEFB-A79DAD7CE7FB}" presName="desBackupRightNorm" presStyleCnt="0"/>
      <dgm:spPr/>
    </dgm:pt>
    <dgm:pt modelId="{AC969507-6D5C-4D1E-9059-CF08CD26C744}" type="pres">
      <dgm:prSet presAssocID="{48F29D8A-2151-4D82-84E1-BAE3BAF18678}" presName="desSpace" presStyleCnt="0"/>
      <dgm:spPr/>
    </dgm:pt>
    <dgm:pt modelId="{70FAAB43-385E-4EA9-8A17-F268ADCDE085}" type="pres">
      <dgm:prSet presAssocID="{D5C34A5C-C7FA-4416-AB1C-3A6CF002B8F0}" presName="desBackupLeftNorm" presStyleCnt="0"/>
      <dgm:spPr/>
    </dgm:pt>
    <dgm:pt modelId="{D248F5E7-4133-496A-A1AB-82D9FA18CC25}" type="pres">
      <dgm:prSet presAssocID="{D5C34A5C-C7FA-4416-AB1C-3A6CF002B8F0}" presName="desComposite" presStyleCnt="0"/>
      <dgm:spPr/>
    </dgm:pt>
    <dgm:pt modelId="{DE5369F5-5F0C-4D2E-AD63-00A5D0CAF734}" type="pres">
      <dgm:prSet presAssocID="{D5C34A5C-C7FA-4416-AB1C-3A6CF002B8F0}" presName="desCircle" presStyleLbl="node1" presStyleIdx="9" presStyleCnt="14"/>
      <dgm:spPr/>
    </dgm:pt>
    <dgm:pt modelId="{D04C7D2B-F16A-42E3-9C38-9B5E70AE938D}" type="pres">
      <dgm:prSet presAssocID="{D5C34A5C-C7FA-4416-AB1C-3A6CF002B8F0}" presName="chTx" presStyleLbl="revTx" presStyleIdx="24" presStyleCnt="35"/>
      <dgm:spPr/>
      <dgm:t>
        <a:bodyPr/>
        <a:lstStyle/>
        <a:p>
          <a:endParaRPr lang="zh-CN" altLang="en-US"/>
        </a:p>
      </dgm:t>
    </dgm:pt>
    <dgm:pt modelId="{80059B85-B20D-47F2-B5DC-F80334177920}" type="pres">
      <dgm:prSet presAssocID="{D5C34A5C-C7FA-4416-AB1C-3A6CF002B8F0}" presName="desTx" presStyleLbl="revTx" presStyleIdx="25" presStyleCnt="35">
        <dgm:presLayoutVars>
          <dgm:bulletEnabled val="1"/>
        </dgm:presLayoutVars>
      </dgm:prSet>
      <dgm:spPr/>
    </dgm:pt>
    <dgm:pt modelId="{968D96CD-E2F5-4F39-B9AA-B99939F52ABE}" type="pres">
      <dgm:prSet presAssocID="{D5C34A5C-C7FA-4416-AB1C-3A6CF002B8F0}" presName="desBackupRightNorm" presStyleCnt="0"/>
      <dgm:spPr/>
    </dgm:pt>
    <dgm:pt modelId="{A107BF31-5547-48E4-85DE-9BC75D086176}" type="pres">
      <dgm:prSet presAssocID="{B4FB4D46-CD9A-4C44-B645-B76885E41017}" presName="desSpace" presStyleCnt="0"/>
      <dgm:spPr/>
    </dgm:pt>
    <dgm:pt modelId="{6706E123-11BA-4EA6-BBC6-A2E4D7ECB2C7}" type="pres">
      <dgm:prSet presAssocID="{1381B49E-CDD1-4592-9844-F8773768552A}" presName="parComposite" presStyleCnt="0"/>
      <dgm:spPr/>
    </dgm:pt>
    <dgm:pt modelId="{79695977-D434-4E10-A5C9-A851C68C6752}" type="pres">
      <dgm:prSet presAssocID="{1381B49E-CDD1-4592-9844-F8773768552A}" presName="parBigCircle" presStyleLbl="node0" presStyleIdx="6" presStyleCnt="7"/>
      <dgm:spPr/>
    </dgm:pt>
    <dgm:pt modelId="{8BCE8C82-1401-4A36-8A87-B2E0DC8BB302}" type="pres">
      <dgm:prSet presAssocID="{1381B49E-CDD1-4592-9844-F8773768552A}" presName="parTx" presStyleLbl="revTx" presStyleIdx="26" presStyleCnt="35"/>
      <dgm:spPr/>
      <dgm:t>
        <a:bodyPr/>
        <a:lstStyle/>
        <a:p>
          <a:endParaRPr lang="zh-CN" altLang="en-US"/>
        </a:p>
      </dgm:t>
    </dgm:pt>
    <dgm:pt modelId="{83CA9108-F21D-4AC4-8A63-4F0C31E57A64}" type="pres">
      <dgm:prSet presAssocID="{1381B49E-CDD1-4592-9844-F8773768552A}" presName="bSpace" presStyleCnt="0"/>
      <dgm:spPr/>
    </dgm:pt>
    <dgm:pt modelId="{07CCD899-E613-496C-A508-17430E80262B}" type="pres">
      <dgm:prSet presAssocID="{1381B49E-CDD1-4592-9844-F8773768552A}" presName="parBackupNorm" presStyleCnt="0"/>
      <dgm:spPr/>
    </dgm:pt>
    <dgm:pt modelId="{CB54275B-49FB-41E3-AE5D-5DCE7BFCE046}" type="pres">
      <dgm:prSet presAssocID="{FF7B2321-A065-43CE-9ABC-649C1DCE4675}" presName="parSpace" presStyleCnt="0"/>
      <dgm:spPr/>
    </dgm:pt>
    <dgm:pt modelId="{E517CEAF-EAEA-410A-859B-91D315DFDFB7}" type="pres">
      <dgm:prSet presAssocID="{1FAA3F76-FE30-453F-91F3-A544317CDF22}" presName="desBackupLeftNorm" presStyleCnt="0"/>
      <dgm:spPr/>
    </dgm:pt>
    <dgm:pt modelId="{46989CE4-979E-46DA-AF3E-4EA84C9D90D6}" type="pres">
      <dgm:prSet presAssocID="{1FAA3F76-FE30-453F-91F3-A544317CDF22}" presName="desComposite" presStyleCnt="0"/>
      <dgm:spPr/>
    </dgm:pt>
    <dgm:pt modelId="{4DDBBC07-8885-480F-8800-BC6D0692EBBE}" type="pres">
      <dgm:prSet presAssocID="{1FAA3F76-FE30-453F-91F3-A544317CDF22}" presName="desCircle" presStyleLbl="node1" presStyleIdx="10" presStyleCnt="14"/>
      <dgm:spPr/>
    </dgm:pt>
    <dgm:pt modelId="{6434FBC4-7499-4955-977A-18F7837C5A87}" type="pres">
      <dgm:prSet presAssocID="{1FAA3F76-FE30-453F-91F3-A544317CDF22}" presName="chTx" presStyleLbl="revTx" presStyleIdx="27" presStyleCnt="35"/>
      <dgm:spPr/>
      <dgm:t>
        <a:bodyPr/>
        <a:lstStyle/>
        <a:p>
          <a:endParaRPr lang="zh-CN" altLang="en-US"/>
        </a:p>
      </dgm:t>
    </dgm:pt>
    <dgm:pt modelId="{897ABD12-E1F7-41CF-8B8D-097A8FEB0D31}" type="pres">
      <dgm:prSet presAssocID="{1FAA3F76-FE30-453F-91F3-A544317CDF22}" presName="desTx" presStyleLbl="revTx" presStyleIdx="28" presStyleCnt="35">
        <dgm:presLayoutVars>
          <dgm:bulletEnabled val="1"/>
        </dgm:presLayoutVars>
      </dgm:prSet>
      <dgm:spPr/>
    </dgm:pt>
    <dgm:pt modelId="{FF32E907-8B16-4DE2-AE05-A7477E5E7BD9}" type="pres">
      <dgm:prSet presAssocID="{1FAA3F76-FE30-453F-91F3-A544317CDF22}" presName="desBackupRightNorm" presStyleCnt="0"/>
      <dgm:spPr/>
    </dgm:pt>
    <dgm:pt modelId="{809DD472-A24C-4D3D-8C97-B456BAD3EE71}" type="pres">
      <dgm:prSet presAssocID="{BC373BF9-DF7C-4878-B6C2-B479AD2596E1}" presName="desSpace" presStyleCnt="0"/>
      <dgm:spPr/>
    </dgm:pt>
    <dgm:pt modelId="{6CCFA74D-38F8-4FEA-AAD5-E6ECDF4C28CD}" type="pres">
      <dgm:prSet presAssocID="{66C67A35-A638-425D-BA55-380231D43208}" presName="desBackupLeftNorm" presStyleCnt="0"/>
      <dgm:spPr/>
    </dgm:pt>
    <dgm:pt modelId="{635D117E-0AD5-4FDA-B8A7-4F0621CEF177}" type="pres">
      <dgm:prSet presAssocID="{66C67A35-A638-425D-BA55-380231D43208}" presName="desComposite" presStyleCnt="0"/>
      <dgm:spPr/>
    </dgm:pt>
    <dgm:pt modelId="{F8828288-370C-488B-82F3-FC8F8F379C5D}" type="pres">
      <dgm:prSet presAssocID="{66C67A35-A638-425D-BA55-380231D43208}" presName="desCircle" presStyleLbl="node1" presStyleIdx="11" presStyleCnt="14"/>
      <dgm:spPr/>
    </dgm:pt>
    <dgm:pt modelId="{C159271E-34CD-45FF-8A7F-0AB9E201EB53}" type="pres">
      <dgm:prSet presAssocID="{66C67A35-A638-425D-BA55-380231D43208}" presName="chTx" presStyleLbl="revTx" presStyleIdx="29" presStyleCnt="35"/>
      <dgm:spPr/>
      <dgm:t>
        <a:bodyPr/>
        <a:lstStyle/>
        <a:p>
          <a:endParaRPr lang="zh-CN" altLang="en-US"/>
        </a:p>
      </dgm:t>
    </dgm:pt>
    <dgm:pt modelId="{8663CCC9-784F-4C2E-8D5C-21B0C2475E90}" type="pres">
      <dgm:prSet presAssocID="{66C67A35-A638-425D-BA55-380231D43208}" presName="desTx" presStyleLbl="revTx" presStyleIdx="30" presStyleCnt="35">
        <dgm:presLayoutVars>
          <dgm:bulletEnabled val="1"/>
        </dgm:presLayoutVars>
      </dgm:prSet>
      <dgm:spPr/>
    </dgm:pt>
    <dgm:pt modelId="{525BDF5C-3628-4410-9403-43FED2205CFC}" type="pres">
      <dgm:prSet presAssocID="{66C67A35-A638-425D-BA55-380231D43208}" presName="desBackupRightNorm" presStyleCnt="0"/>
      <dgm:spPr/>
    </dgm:pt>
    <dgm:pt modelId="{2188A2BF-08BE-4A44-8BFD-592A0AA06F68}" type="pres">
      <dgm:prSet presAssocID="{0FA4F1A0-CC9B-496A-BED1-BC064F213808}" presName="desSpace" presStyleCnt="0"/>
      <dgm:spPr/>
    </dgm:pt>
    <dgm:pt modelId="{68ACC064-0BC5-423A-974B-3D74CA71B274}" type="pres">
      <dgm:prSet presAssocID="{5FAAE444-3179-45BF-9AB9-F0BED5CB3AD5}" presName="desBackupLeftNorm" presStyleCnt="0"/>
      <dgm:spPr/>
    </dgm:pt>
    <dgm:pt modelId="{12AE0550-B5D2-49F0-BC85-D8A48E83B4CD}" type="pres">
      <dgm:prSet presAssocID="{5FAAE444-3179-45BF-9AB9-F0BED5CB3AD5}" presName="desComposite" presStyleCnt="0"/>
      <dgm:spPr/>
    </dgm:pt>
    <dgm:pt modelId="{13BF7CFA-E715-4C74-8F54-39F0F2036562}" type="pres">
      <dgm:prSet presAssocID="{5FAAE444-3179-45BF-9AB9-F0BED5CB3AD5}" presName="desCircle" presStyleLbl="node1" presStyleIdx="12" presStyleCnt="14"/>
      <dgm:spPr/>
    </dgm:pt>
    <dgm:pt modelId="{AE91584D-26C8-4AEB-B8C1-A17C55443D29}" type="pres">
      <dgm:prSet presAssocID="{5FAAE444-3179-45BF-9AB9-F0BED5CB3AD5}" presName="chTx" presStyleLbl="revTx" presStyleIdx="31" presStyleCnt="35"/>
      <dgm:spPr/>
      <dgm:t>
        <a:bodyPr/>
        <a:lstStyle/>
        <a:p>
          <a:endParaRPr lang="zh-CN" altLang="en-US"/>
        </a:p>
      </dgm:t>
    </dgm:pt>
    <dgm:pt modelId="{6E1DF692-04CA-4005-A069-ECF672A791B6}" type="pres">
      <dgm:prSet presAssocID="{5FAAE444-3179-45BF-9AB9-F0BED5CB3AD5}" presName="desTx" presStyleLbl="revTx" presStyleIdx="32" presStyleCnt="35">
        <dgm:presLayoutVars>
          <dgm:bulletEnabled val="1"/>
        </dgm:presLayoutVars>
      </dgm:prSet>
      <dgm:spPr/>
    </dgm:pt>
    <dgm:pt modelId="{687F18D3-5AD6-4556-AC19-A286D13697A8}" type="pres">
      <dgm:prSet presAssocID="{5FAAE444-3179-45BF-9AB9-F0BED5CB3AD5}" presName="desBackupRightNorm" presStyleCnt="0"/>
      <dgm:spPr/>
    </dgm:pt>
    <dgm:pt modelId="{FA008C45-E070-4CBE-853E-5E9EC5E696CA}" type="pres">
      <dgm:prSet presAssocID="{0127CC92-9B2A-4E4E-A89C-87AA1AAB66EE}" presName="desSpace" presStyleCnt="0"/>
      <dgm:spPr/>
    </dgm:pt>
    <dgm:pt modelId="{2D83B71C-0C7C-405E-9B73-F2D376C5ADEE}" type="pres">
      <dgm:prSet presAssocID="{BF0A0D88-BA81-4413-80AB-6DAC0FE2D7D1}" presName="desBackupLeftNorm" presStyleCnt="0"/>
      <dgm:spPr/>
    </dgm:pt>
    <dgm:pt modelId="{117BD260-7D8F-4805-B6AA-1BBF1E529B8F}" type="pres">
      <dgm:prSet presAssocID="{BF0A0D88-BA81-4413-80AB-6DAC0FE2D7D1}" presName="desComposite" presStyleCnt="0"/>
      <dgm:spPr/>
    </dgm:pt>
    <dgm:pt modelId="{B1E1E2DA-195D-4330-AF7B-1950293F79A3}" type="pres">
      <dgm:prSet presAssocID="{BF0A0D88-BA81-4413-80AB-6DAC0FE2D7D1}" presName="desCircle" presStyleLbl="node1" presStyleIdx="13" presStyleCnt="14"/>
      <dgm:spPr/>
    </dgm:pt>
    <dgm:pt modelId="{060823F4-D851-453A-8EFF-7B316BFF152E}" type="pres">
      <dgm:prSet presAssocID="{BF0A0D88-BA81-4413-80AB-6DAC0FE2D7D1}" presName="chTx" presStyleLbl="revTx" presStyleIdx="33" presStyleCnt="35"/>
      <dgm:spPr/>
      <dgm:t>
        <a:bodyPr/>
        <a:lstStyle/>
        <a:p>
          <a:endParaRPr lang="zh-CN" altLang="en-US"/>
        </a:p>
      </dgm:t>
    </dgm:pt>
    <dgm:pt modelId="{6B13ABF3-589A-4272-B5B9-B7C6A4D30A9E}" type="pres">
      <dgm:prSet presAssocID="{BF0A0D88-BA81-4413-80AB-6DAC0FE2D7D1}" presName="desTx" presStyleLbl="revTx" presStyleIdx="34" presStyleCnt="35">
        <dgm:presLayoutVars>
          <dgm:bulletEnabled val="1"/>
        </dgm:presLayoutVars>
      </dgm:prSet>
      <dgm:spPr/>
    </dgm:pt>
    <dgm:pt modelId="{2C03C9C6-97DC-4355-BAEC-0804F6D1FB96}" type="pres">
      <dgm:prSet presAssocID="{BF0A0D88-BA81-4413-80AB-6DAC0FE2D7D1}" presName="desBackupRightNorm" presStyleCnt="0"/>
      <dgm:spPr/>
    </dgm:pt>
    <dgm:pt modelId="{CBDDC0B7-C7EF-412F-B6DF-AF9D6890064C}" type="pres">
      <dgm:prSet presAssocID="{799852C9-A7BD-4D9E-BFAF-C34F280068E5}" presName="desSpace" presStyleCnt="0"/>
      <dgm:spPr/>
    </dgm:pt>
  </dgm:ptLst>
  <dgm:cxnLst>
    <dgm:cxn modelId="{0BFE4F99-CA66-4AC7-856D-3BEF24017A13}" type="presOf" srcId="{1FAA3F76-FE30-453F-91F3-A544317CDF22}" destId="{6434FBC4-7499-4955-977A-18F7837C5A87}" srcOrd="0" destOrd="0" presId="urn:microsoft.com/office/officeart/2008/layout/CircleAccentTimeline"/>
    <dgm:cxn modelId="{4B603CDE-0300-405A-8406-CA6C5E85CEF4}" type="presOf" srcId="{BF0A0D88-BA81-4413-80AB-6DAC0FE2D7D1}" destId="{060823F4-D851-453A-8EFF-7B316BFF152E}" srcOrd="0" destOrd="0" presId="urn:microsoft.com/office/officeart/2008/layout/CircleAccentTimeline"/>
    <dgm:cxn modelId="{552AA890-13E3-4EA3-A945-3AECE4476313}" type="presOf" srcId="{BC0D8127-7233-49F5-9827-C468E11C2A5E}" destId="{43625629-92C5-46C6-BFEF-7C5C86475457}" srcOrd="0" destOrd="0" presId="urn:microsoft.com/office/officeart/2008/layout/CircleAccentTimeline"/>
    <dgm:cxn modelId="{EA1F8B34-09B3-4E8F-8007-F99555DE73D3}" srcId="{AD5F4B63-EA89-421C-9221-ED01C3EE525C}" destId="{067C4782-A399-47EF-8925-80BF0177B3F8}" srcOrd="0" destOrd="0" parTransId="{F79AB386-53D5-4E95-9761-5A8FC57B0944}" sibTransId="{9E50839E-3EF4-490A-B33B-BECAE04A5C6D}"/>
    <dgm:cxn modelId="{C3C25F9C-45AB-4B16-934C-FC06001D2C7D}" type="presOf" srcId="{440EB4E6-2A4B-408C-A637-E14347645660}" destId="{5F2E2907-8434-41C2-9692-135F8E839E95}" srcOrd="0" destOrd="0" presId="urn:microsoft.com/office/officeart/2008/layout/CircleAccentTimeline"/>
    <dgm:cxn modelId="{DA23FE2F-20DB-4593-8AD5-2FBF0B5F5805}" type="presOf" srcId="{655F3A2E-5279-4BC6-A692-C2CCC7B30991}" destId="{B9DEEF68-37E0-4572-8274-B3068F133C07}" srcOrd="0" destOrd="0" presId="urn:microsoft.com/office/officeart/2008/layout/CircleAccentTimeline"/>
    <dgm:cxn modelId="{DE1A1493-F4D5-44B2-AC14-93EDFCEB19EE}" type="presOf" srcId="{5E49C526-9F46-4363-B1CA-BDBFFBF78122}" destId="{EAF856D5-7D80-493D-8385-99BF934CBB95}" srcOrd="0" destOrd="0" presId="urn:microsoft.com/office/officeart/2008/layout/CircleAccentTimeline"/>
    <dgm:cxn modelId="{A5CCA6F0-19E6-445A-8E82-A6B0F747E9A3}" srcId="{1381B49E-CDD1-4592-9844-F8773768552A}" destId="{BF0A0D88-BA81-4413-80AB-6DAC0FE2D7D1}" srcOrd="3" destOrd="0" parTransId="{ABE747A6-EA57-4F52-A9C3-F680F80EC89F}" sibTransId="{799852C9-A7BD-4D9E-BFAF-C34F280068E5}"/>
    <dgm:cxn modelId="{E99EF00D-0292-48FD-AA9A-7B314A2D6CE6}" srcId="{1381B49E-CDD1-4592-9844-F8773768552A}" destId="{66C67A35-A638-425D-BA55-380231D43208}" srcOrd="1" destOrd="0" parTransId="{BFD7A5CD-13A9-40FD-84CD-F33937EF914D}" sibTransId="{0FA4F1A0-CC9B-496A-BED1-BC064F213808}"/>
    <dgm:cxn modelId="{401A2600-2208-4845-89A7-BA05009AF2BB}" srcId="{655F3A2E-5279-4BC6-A692-C2CCC7B30991}" destId="{5E49C526-9F46-4363-B1CA-BDBFFBF78122}" srcOrd="0" destOrd="0" parTransId="{3E0339CF-BE05-4D71-9296-6717138CD8DA}" sibTransId="{B2333820-F2BA-4800-B513-17091DA59D80}"/>
    <dgm:cxn modelId="{D83B18D2-E975-4355-BB2E-FBEE8F626705}" type="presOf" srcId="{D7942C89-DD66-459C-997F-C6DBB970A5EC}" destId="{72A77439-9A25-4992-901D-ABB0E462D2BE}" srcOrd="0" destOrd="0" presId="urn:microsoft.com/office/officeart/2008/layout/CircleAccentTimeline"/>
    <dgm:cxn modelId="{9EACBB40-B987-4F6C-94AA-24379BB80F3A}" type="presOf" srcId="{067C4782-A399-47EF-8925-80BF0177B3F8}" destId="{64D36E7C-A35E-42B7-9314-CBCCB3FB1131}" srcOrd="0" destOrd="0" presId="urn:microsoft.com/office/officeart/2008/layout/CircleAccentTimeline"/>
    <dgm:cxn modelId="{E84BAC5C-2B49-4CD9-9D90-FE2C1673000B}" type="presOf" srcId="{5FAAE444-3179-45BF-9AB9-F0BED5CB3AD5}" destId="{AE91584D-26C8-4AEB-B8C1-A17C55443D29}" srcOrd="0" destOrd="0" presId="urn:microsoft.com/office/officeart/2008/layout/CircleAccentTimeline"/>
    <dgm:cxn modelId="{3DBFE44D-6833-4B7E-8ADA-5D832669B200}" srcId="{E852A526-256F-4AD0-A0C9-08CE771B1CAC}" destId="{AD5F4B63-EA89-421C-9221-ED01C3EE525C}" srcOrd="3" destOrd="0" parTransId="{F3342D39-2FBB-4FA2-8426-3C2B9ADC53F8}" sibTransId="{B8DF75BB-2B52-4EEF-AA9A-0B2530F5B79C}"/>
    <dgm:cxn modelId="{36F4F7EF-662D-4814-925C-7BD6F99CA795}" srcId="{9869D095-AD25-41B1-8F27-E356B7829559}" destId="{7F1A53CB-6CDD-47E5-B6BE-C8B6A7A67613}" srcOrd="1" destOrd="0" parTransId="{31030FE4-1B4A-46A5-B328-4B8AB5454B5F}" sibTransId="{0DF92553-5893-4ED4-B108-47C92128664D}"/>
    <dgm:cxn modelId="{AB83A436-0D0C-4681-8D6A-C49210667E48}" srcId="{E852A526-256F-4AD0-A0C9-08CE771B1CAC}" destId="{95695548-698A-454E-B649-1321276CB76C}" srcOrd="1" destOrd="0" parTransId="{805E51C2-7568-4A37-8433-DA7ECBDD6775}" sibTransId="{8FB99DFF-A444-4459-8DA1-FE81F2AE79BA}"/>
    <dgm:cxn modelId="{DA9B69F0-8181-4967-8C68-0C3B901493FA}" srcId="{E852A526-256F-4AD0-A0C9-08CE771B1CAC}" destId="{1381B49E-CDD1-4592-9844-F8773768552A}" srcOrd="6" destOrd="0" parTransId="{3287B206-83BF-450E-BE76-EAEA562CFA86}" sibTransId="{FF7B2321-A065-43CE-9ABC-649C1DCE4675}"/>
    <dgm:cxn modelId="{46C94300-F1E9-44B1-B05C-7155D520683C}" srcId="{655F3A2E-5279-4BC6-A692-C2CCC7B30991}" destId="{BCB9E8C8-71D9-47A0-9FEB-3C11F41FE0CB}" srcOrd="2" destOrd="0" parTransId="{C9824C33-7882-4609-AA60-23C761001EED}" sibTransId="{83481FB0-5538-4FAE-A8D4-2CC06B24B68B}"/>
    <dgm:cxn modelId="{AEC4C2DE-DAF9-4E16-BFD8-A4A9E987EF42}" srcId="{55C83B8A-4E17-4D77-AEF0-02AD4A02D7A8}" destId="{D7942C89-DD66-459C-997F-C6DBB970A5EC}" srcOrd="0" destOrd="0" parTransId="{5BBC3E24-34D7-4A92-B62E-7B840BDEBDB7}" sibTransId="{33F153DF-15E8-4C94-800A-1A85137AA1D6}"/>
    <dgm:cxn modelId="{43F3B219-BECC-4203-94F6-197F00EF80C9}" type="presOf" srcId="{7F1A53CB-6CDD-47E5-B6BE-C8B6A7A67613}" destId="{34D2B3A6-AA0A-479B-AF7B-BB54B4701C54}" srcOrd="0" destOrd="0" presId="urn:microsoft.com/office/officeart/2008/layout/CircleAccentTimeline"/>
    <dgm:cxn modelId="{DC81EF33-3F74-47CA-904F-4A12499F7C9A}" srcId="{8D74171F-1730-4F10-AD2D-677125966264}" destId="{DCD0D846-8B98-4A5E-BEFB-A79DAD7CE7FB}" srcOrd="0" destOrd="0" parTransId="{B64021A2-CCEC-4000-BDB6-B08792F77847}" sibTransId="{48F29D8A-2151-4D82-84E1-BAE3BAF18678}"/>
    <dgm:cxn modelId="{FB9A1C07-BC95-4CF4-AFD1-BA58073B2566}" type="presOf" srcId="{DCD0D846-8B98-4A5E-BEFB-A79DAD7CE7FB}" destId="{6757CA29-0DEB-4653-B82E-5A57B42F9F94}" srcOrd="0" destOrd="0" presId="urn:microsoft.com/office/officeart/2008/layout/CircleAccentTimeline"/>
    <dgm:cxn modelId="{0164B5CC-7DF3-49F2-B2A4-69158B6E9978}" type="presOf" srcId="{9869D095-AD25-41B1-8F27-E356B7829559}" destId="{AE91840E-9C2A-403D-B15D-69A39B239A55}" srcOrd="0" destOrd="0" presId="urn:microsoft.com/office/officeart/2008/layout/CircleAccentTimeline"/>
    <dgm:cxn modelId="{14114291-05F3-4C17-827C-A61491AB0277}" type="presOf" srcId="{E852A526-256F-4AD0-A0C9-08CE771B1CAC}" destId="{766CA1E3-7F2F-4301-8F54-961EC8518FF0}" srcOrd="0" destOrd="0" presId="urn:microsoft.com/office/officeart/2008/layout/CircleAccentTimeline"/>
    <dgm:cxn modelId="{0E443AD8-3A46-4E31-BABC-7D0D7B8144C4}" srcId="{E852A526-256F-4AD0-A0C9-08CE771B1CAC}" destId="{8D74171F-1730-4F10-AD2D-677125966264}" srcOrd="5" destOrd="0" parTransId="{F9CA764A-E393-410C-83D2-16B7DA1BF2E9}" sibTransId="{2ADCDDE8-D562-441C-A62C-E8EAECBDF812}"/>
    <dgm:cxn modelId="{6C17B1A0-9063-48E9-8D43-1DF54A4F4EB9}" type="presOf" srcId="{1381B49E-CDD1-4592-9844-F8773768552A}" destId="{8BCE8C82-1401-4A36-8A87-B2E0DC8BB302}" srcOrd="0" destOrd="0" presId="urn:microsoft.com/office/officeart/2008/layout/CircleAccentTimeline"/>
    <dgm:cxn modelId="{F4FD1900-47B4-4004-A73C-20D1CA3EA395}" type="presOf" srcId="{BCB9E8C8-71D9-47A0-9FEB-3C11F41FE0CB}" destId="{3E6F6A88-900F-4233-ACD4-997A62156825}" srcOrd="0" destOrd="0" presId="urn:microsoft.com/office/officeart/2008/layout/CircleAccentTimeline"/>
    <dgm:cxn modelId="{CC5E4178-8EF3-4B59-B99C-47B8214300C5}" srcId="{1381B49E-CDD1-4592-9844-F8773768552A}" destId="{5FAAE444-3179-45BF-9AB9-F0BED5CB3AD5}" srcOrd="2" destOrd="0" parTransId="{6FEE2F82-C4F5-428F-84C8-1D2AB170B7FB}" sibTransId="{0127CC92-9B2A-4E4E-A89C-87AA1AAB66EE}"/>
    <dgm:cxn modelId="{083573A9-A3AA-4DE0-A467-A2429B430B14}" srcId="{E852A526-256F-4AD0-A0C9-08CE771B1CAC}" destId="{655F3A2E-5279-4BC6-A692-C2CCC7B30991}" srcOrd="2" destOrd="0" parTransId="{8FC52456-41F8-458E-BB4E-80DA9BCC0D4F}" sibTransId="{135B3223-1EE0-4AB7-8002-7977AE94816D}"/>
    <dgm:cxn modelId="{0E400A67-CBDC-44E9-A767-F43AAC4DA71E}" srcId="{8D74171F-1730-4F10-AD2D-677125966264}" destId="{D5C34A5C-C7FA-4416-AB1C-3A6CF002B8F0}" srcOrd="1" destOrd="0" parTransId="{958946ED-00D5-4B27-883B-9226F380284E}" sibTransId="{B4FB4D46-CD9A-4C44-B645-B76885E41017}"/>
    <dgm:cxn modelId="{96D21FA7-A65B-48B0-8964-63E08A45AD21}" srcId="{E852A526-256F-4AD0-A0C9-08CE771B1CAC}" destId="{55C83B8A-4E17-4D77-AEF0-02AD4A02D7A8}" srcOrd="4" destOrd="0" parTransId="{073BF40F-C1F2-4513-B732-149CFD900752}" sibTransId="{49BA09A9-4BB5-46AD-943D-B43C31B4FA64}"/>
    <dgm:cxn modelId="{3E5962BC-99FF-498E-829C-0D797DC2455B}" srcId="{95695548-698A-454E-B649-1321276CB76C}" destId="{440EB4E6-2A4B-408C-A637-E14347645660}" srcOrd="0" destOrd="0" parTransId="{50585703-9276-4FC3-89F8-D8D7C20C0BF5}" sibTransId="{A7B88738-8B34-4459-A6A7-DC7920199EC7}"/>
    <dgm:cxn modelId="{D5DB9B80-3F9C-4E0C-9485-831F1F3E852D}" type="presOf" srcId="{AD5F4B63-EA89-421C-9221-ED01C3EE525C}" destId="{E41A222F-FCC6-4A54-A172-D8E928DBEB60}" srcOrd="0" destOrd="0" presId="urn:microsoft.com/office/officeart/2008/layout/CircleAccentTimeline"/>
    <dgm:cxn modelId="{34543591-AF07-4717-B972-D2374F7A3CB0}" type="presOf" srcId="{B6188A21-3355-4BA0-83AA-8DA176907A6D}" destId="{DAD914E0-E51B-42EE-9CE3-E802D5600196}" srcOrd="0" destOrd="0" presId="urn:microsoft.com/office/officeart/2008/layout/CircleAccentTimeline"/>
    <dgm:cxn modelId="{9A89DD06-13EF-4582-A5A6-96953D99A106}" type="presOf" srcId="{55C83B8A-4E17-4D77-AEF0-02AD4A02D7A8}" destId="{963C8E74-9588-4DCC-85ED-5C41D4F14F1C}" srcOrd="0" destOrd="0" presId="urn:microsoft.com/office/officeart/2008/layout/CircleAccentTimeline"/>
    <dgm:cxn modelId="{3F4FBDFD-6216-417B-9235-4CBF410CF955}" srcId="{9869D095-AD25-41B1-8F27-E356B7829559}" destId="{B6188A21-3355-4BA0-83AA-8DA176907A6D}" srcOrd="0" destOrd="0" parTransId="{E4DA6618-73D7-451A-B004-357F61288DE6}" sibTransId="{D65A9840-3AE9-47FB-89E5-3F8521CD1269}"/>
    <dgm:cxn modelId="{C6579DD2-D711-47A2-8FD0-2F04CF9D688D}" srcId="{E852A526-256F-4AD0-A0C9-08CE771B1CAC}" destId="{9869D095-AD25-41B1-8F27-E356B7829559}" srcOrd="0" destOrd="0" parTransId="{0DB47B6F-9110-4A33-99B8-EB86A2696FE5}" sibTransId="{3330051D-331F-40E5-88BE-FE356AFC4998}"/>
    <dgm:cxn modelId="{21A3CB93-0FA9-441C-B3C1-24CE65B9C98E}" srcId="{1381B49E-CDD1-4592-9844-F8773768552A}" destId="{1FAA3F76-FE30-453F-91F3-A544317CDF22}" srcOrd="0" destOrd="0" parTransId="{4F85F577-FA42-453E-879D-F7CF4C66C07A}" sibTransId="{BC373BF9-DF7C-4878-B6C2-B479AD2596E1}"/>
    <dgm:cxn modelId="{A82E85C3-391E-4983-B42E-A364AEE352D9}" type="presOf" srcId="{95695548-698A-454E-B649-1321276CB76C}" destId="{E99719D3-3E32-44E5-B6CD-90666EAC2FCD}" srcOrd="0" destOrd="0" presId="urn:microsoft.com/office/officeart/2008/layout/CircleAccentTimeline"/>
    <dgm:cxn modelId="{A802705D-193B-419D-A3B3-8F93FE74A18E}" srcId="{655F3A2E-5279-4BC6-A692-C2CCC7B30991}" destId="{BC0D8127-7233-49F5-9827-C468E11C2A5E}" srcOrd="1" destOrd="0" parTransId="{C38A9670-3D30-4EC2-B6C1-A5910C660EEC}" sibTransId="{ADEF9170-BBC0-448D-8005-1C13822CBFF5}"/>
    <dgm:cxn modelId="{0EC7496E-C4E1-4915-842D-510C8EF54863}" type="presOf" srcId="{D5C34A5C-C7FA-4416-AB1C-3A6CF002B8F0}" destId="{D04C7D2B-F16A-42E3-9C38-9B5E70AE938D}" srcOrd="0" destOrd="0" presId="urn:microsoft.com/office/officeart/2008/layout/CircleAccentTimeline"/>
    <dgm:cxn modelId="{EC2014EB-5840-44A4-A892-1198A5B29A0A}" type="presOf" srcId="{66C67A35-A638-425D-BA55-380231D43208}" destId="{C159271E-34CD-45FF-8A7F-0AB9E201EB53}" srcOrd="0" destOrd="0" presId="urn:microsoft.com/office/officeart/2008/layout/CircleAccentTimeline"/>
    <dgm:cxn modelId="{3FA6C54A-BE0F-4267-8EA3-BEA41A0F14B8}" type="presOf" srcId="{8D74171F-1730-4F10-AD2D-677125966264}" destId="{8ECCEC5A-D5B0-4F3C-BDCE-21586B9C214F}" srcOrd="0" destOrd="0" presId="urn:microsoft.com/office/officeart/2008/layout/CircleAccentTimeline"/>
    <dgm:cxn modelId="{6163C34D-2B1F-49D5-BAD5-AB039AF0D109}" type="presParOf" srcId="{766CA1E3-7F2F-4301-8F54-961EC8518FF0}" destId="{9ED4A144-BA5A-423F-B383-96A47A67D280}" srcOrd="0" destOrd="0" presId="urn:microsoft.com/office/officeart/2008/layout/CircleAccentTimeline"/>
    <dgm:cxn modelId="{00654A24-64F8-4EB3-BEE2-F9FEA96AF274}" type="presParOf" srcId="{9ED4A144-BA5A-423F-B383-96A47A67D280}" destId="{38E7CB3D-1FB0-4491-AA7F-4CD82CCACFBB}" srcOrd="0" destOrd="0" presId="urn:microsoft.com/office/officeart/2008/layout/CircleAccentTimeline"/>
    <dgm:cxn modelId="{76CC1D40-12C0-4FDA-9782-47C3C4FF1915}" type="presParOf" srcId="{9ED4A144-BA5A-423F-B383-96A47A67D280}" destId="{AE91840E-9C2A-403D-B15D-69A39B239A55}" srcOrd="1" destOrd="0" presId="urn:microsoft.com/office/officeart/2008/layout/CircleAccentTimeline"/>
    <dgm:cxn modelId="{FFB4EF91-99FB-427E-A848-8020F2D24751}" type="presParOf" srcId="{9ED4A144-BA5A-423F-B383-96A47A67D280}" destId="{0F767EE3-D564-47C9-957D-6DAB6948E9D2}" srcOrd="2" destOrd="0" presId="urn:microsoft.com/office/officeart/2008/layout/CircleAccentTimeline"/>
    <dgm:cxn modelId="{FC1699E1-6400-45EB-A4FD-67C6C56D93C9}" type="presParOf" srcId="{766CA1E3-7F2F-4301-8F54-961EC8518FF0}" destId="{7D6752EC-A799-4412-8C8C-79476FED3229}" srcOrd="1" destOrd="0" presId="urn:microsoft.com/office/officeart/2008/layout/CircleAccentTimeline"/>
    <dgm:cxn modelId="{5B3AA337-794C-4A57-B41E-B9CE9EC577E3}" type="presParOf" srcId="{766CA1E3-7F2F-4301-8F54-961EC8518FF0}" destId="{6B167318-914C-4822-93A1-FDF091C9C162}" srcOrd="2" destOrd="0" presId="urn:microsoft.com/office/officeart/2008/layout/CircleAccentTimeline"/>
    <dgm:cxn modelId="{BA70F4CD-0D09-4333-B9D3-E61B5597AB65}" type="presParOf" srcId="{766CA1E3-7F2F-4301-8F54-961EC8518FF0}" destId="{B82507DE-672C-452F-92BF-E7A348AAC5A7}" srcOrd="3" destOrd="0" presId="urn:microsoft.com/office/officeart/2008/layout/CircleAccentTimeline"/>
    <dgm:cxn modelId="{3BB3029F-1CFF-4DA3-A381-2F38AD867FE2}" type="presParOf" srcId="{766CA1E3-7F2F-4301-8F54-961EC8518FF0}" destId="{5B0AE1D4-2E4B-4C6E-91F0-880908B90FEF}" srcOrd="4" destOrd="0" presId="urn:microsoft.com/office/officeart/2008/layout/CircleAccentTimeline"/>
    <dgm:cxn modelId="{DC3957E6-7C25-44EF-8924-9D64B060B0F7}" type="presParOf" srcId="{5B0AE1D4-2E4B-4C6E-91F0-880908B90FEF}" destId="{75C3587F-917B-4D80-BBC3-5D9987E6233D}" srcOrd="0" destOrd="0" presId="urn:microsoft.com/office/officeart/2008/layout/CircleAccentTimeline"/>
    <dgm:cxn modelId="{B8744740-8F8E-449A-BCEA-60B04ECDC581}" type="presParOf" srcId="{5B0AE1D4-2E4B-4C6E-91F0-880908B90FEF}" destId="{DAD914E0-E51B-42EE-9CE3-E802D5600196}" srcOrd="1" destOrd="0" presId="urn:microsoft.com/office/officeart/2008/layout/CircleAccentTimeline"/>
    <dgm:cxn modelId="{A98945F5-8D9F-46DE-B873-3DD74785A635}" type="presParOf" srcId="{5B0AE1D4-2E4B-4C6E-91F0-880908B90FEF}" destId="{9C7C754A-215A-442B-8BE2-658C31FAF36F}" srcOrd="2" destOrd="0" presId="urn:microsoft.com/office/officeart/2008/layout/CircleAccentTimeline"/>
    <dgm:cxn modelId="{F7CD4638-9442-43B2-9F8A-F19B32742D88}" type="presParOf" srcId="{766CA1E3-7F2F-4301-8F54-961EC8518FF0}" destId="{F5C452C6-476B-4236-8FDF-16925174F16E}" srcOrd="5" destOrd="0" presId="urn:microsoft.com/office/officeart/2008/layout/CircleAccentTimeline"/>
    <dgm:cxn modelId="{1A5038D3-A05E-4B93-936D-126E93FDAE5A}" type="presParOf" srcId="{766CA1E3-7F2F-4301-8F54-961EC8518FF0}" destId="{C6267D0E-1B5C-41C8-8933-C0A913253D2B}" srcOrd="6" destOrd="0" presId="urn:microsoft.com/office/officeart/2008/layout/CircleAccentTimeline"/>
    <dgm:cxn modelId="{14F5122F-40D4-481A-92AE-457EE5C1385C}" type="presParOf" srcId="{766CA1E3-7F2F-4301-8F54-961EC8518FF0}" destId="{8E569A08-2DDC-4E4B-8971-450BAEF91E67}" srcOrd="7" destOrd="0" presId="urn:microsoft.com/office/officeart/2008/layout/CircleAccentTimeline"/>
    <dgm:cxn modelId="{CE88A379-1CCD-4262-B988-53EB5F7AA544}" type="presParOf" srcId="{766CA1E3-7F2F-4301-8F54-961EC8518FF0}" destId="{267EA60A-4C18-4F84-BE6C-B85E32478022}" srcOrd="8" destOrd="0" presId="urn:microsoft.com/office/officeart/2008/layout/CircleAccentTimeline"/>
    <dgm:cxn modelId="{109DD5AB-BF54-4CF4-BE84-9941D809533C}" type="presParOf" srcId="{267EA60A-4C18-4F84-BE6C-B85E32478022}" destId="{9759A09D-8308-4536-8AD8-2FD189AA8A69}" srcOrd="0" destOrd="0" presId="urn:microsoft.com/office/officeart/2008/layout/CircleAccentTimeline"/>
    <dgm:cxn modelId="{BA4642B5-E7D8-4796-BEA5-5870F920E735}" type="presParOf" srcId="{267EA60A-4C18-4F84-BE6C-B85E32478022}" destId="{34D2B3A6-AA0A-479B-AF7B-BB54B4701C54}" srcOrd="1" destOrd="0" presId="urn:microsoft.com/office/officeart/2008/layout/CircleAccentTimeline"/>
    <dgm:cxn modelId="{E6077274-7A68-4AA0-AC28-C797C4A675CD}" type="presParOf" srcId="{267EA60A-4C18-4F84-BE6C-B85E32478022}" destId="{5FC23AF4-DAD9-4D95-91F8-36C7549C0F63}" srcOrd="2" destOrd="0" presId="urn:microsoft.com/office/officeart/2008/layout/CircleAccentTimeline"/>
    <dgm:cxn modelId="{05DBA3DD-4936-4EF2-83AB-86268E01AF41}" type="presParOf" srcId="{766CA1E3-7F2F-4301-8F54-961EC8518FF0}" destId="{7B28027A-1512-4C2E-B66C-401B0FB34F22}" srcOrd="9" destOrd="0" presId="urn:microsoft.com/office/officeart/2008/layout/CircleAccentTimeline"/>
    <dgm:cxn modelId="{36640FAF-5E69-40DA-A351-2778FCFDD367}" type="presParOf" srcId="{766CA1E3-7F2F-4301-8F54-961EC8518FF0}" destId="{92A7EE1D-F8EF-4C3A-91AA-393119706E7A}" srcOrd="10" destOrd="0" presId="urn:microsoft.com/office/officeart/2008/layout/CircleAccentTimeline"/>
    <dgm:cxn modelId="{22B8BD6D-2AD6-4D18-9C3C-B6B1B828166D}" type="presParOf" srcId="{766CA1E3-7F2F-4301-8F54-961EC8518FF0}" destId="{84BE1111-AF62-49FF-925D-20C11450A98D}" srcOrd="11" destOrd="0" presId="urn:microsoft.com/office/officeart/2008/layout/CircleAccentTimeline"/>
    <dgm:cxn modelId="{17FA5F9C-DF82-4CD0-A4F4-F79CCD290152}" type="presParOf" srcId="{84BE1111-AF62-49FF-925D-20C11450A98D}" destId="{0159C902-0081-4A30-BD62-41D4E7DAC6B8}" srcOrd="0" destOrd="0" presId="urn:microsoft.com/office/officeart/2008/layout/CircleAccentTimeline"/>
    <dgm:cxn modelId="{B34F4EC8-668F-4D1B-A071-04ED90094CE8}" type="presParOf" srcId="{84BE1111-AF62-49FF-925D-20C11450A98D}" destId="{E99719D3-3E32-44E5-B6CD-90666EAC2FCD}" srcOrd="1" destOrd="0" presId="urn:microsoft.com/office/officeart/2008/layout/CircleAccentTimeline"/>
    <dgm:cxn modelId="{59781A0C-768B-4CF6-AB1A-1C6FF4050A10}" type="presParOf" srcId="{84BE1111-AF62-49FF-925D-20C11450A98D}" destId="{6833D819-C19E-4DDC-B2C1-A51DD4857F40}" srcOrd="2" destOrd="0" presId="urn:microsoft.com/office/officeart/2008/layout/CircleAccentTimeline"/>
    <dgm:cxn modelId="{42111D60-37CC-4F59-A056-10624AB4DB9F}" type="presParOf" srcId="{766CA1E3-7F2F-4301-8F54-961EC8518FF0}" destId="{9A86C867-B6CC-4638-9B41-A2C271BD0BA3}" srcOrd="12" destOrd="0" presId="urn:microsoft.com/office/officeart/2008/layout/CircleAccentTimeline"/>
    <dgm:cxn modelId="{DFB29066-F74C-49B9-AAFF-9EBDC8DC134B}" type="presParOf" srcId="{766CA1E3-7F2F-4301-8F54-961EC8518FF0}" destId="{113B71E0-E06C-4F6E-BA98-9E7F1F5BA79D}" srcOrd="13" destOrd="0" presId="urn:microsoft.com/office/officeart/2008/layout/CircleAccentTimeline"/>
    <dgm:cxn modelId="{7238B2F1-0ADE-4239-B80E-60A5A233D7AB}" type="presParOf" srcId="{766CA1E3-7F2F-4301-8F54-961EC8518FF0}" destId="{577F01F5-2107-4539-B880-BCD11564C099}" srcOrd="14" destOrd="0" presId="urn:microsoft.com/office/officeart/2008/layout/CircleAccentTimeline"/>
    <dgm:cxn modelId="{CCAB0474-0920-4FB4-8134-75B1B87CEFA7}" type="presParOf" srcId="{766CA1E3-7F2F-4301-8F54-961EC8518FF0}" destId="{29695D85-D58B-418B-9326-BA97313F2E82}" srcOrd="15" destOrd="0" presId="urn:microsoft.com/office/officeart/2008/layout/CircleAccentTimeline"/>
    <dgm:cxn modelId="{42F89A05-82AC-411A-AF18-69CEDEB84F9E}" type="presParOf" srcId="{29695D85-D58B-418B-9326-BA97313F2E82}" destId="{ACF1D365-F24C-4AC3-9EA0-72E87889A3C9}" srcOrd="0" destOrd="0" presId="urn:microsoft.com/office/officeart/2008/layout/CircleAccentTimeline"/>
    <dgm:cxn modelId="{849C687F-6176-466B-A35B-1C331664E234}" type="presParOf" srcId="{29695D85-D58B-418B-9326-BA97313F2E82}" destId="{5F2E2907-8434-41C2-9692-135F8E839E95}" srcOrd="1" destOrd="0" presId="urn:microsoft.com/office/officeart/2008/layout/CircleAccentTimeline"/>
    <dgm:cxn modelId="{AEB34AA0-A7D5-4D38-B313-68371E89170E}" type="presParOf" srcId="{29695D85-D58B-418B-9326-BA97313F2E82}" destId="{07108CDF-C4A3-4913-BFDB-4DE0E59F9B2C}" srcOrd="2" destOrd="0" presId="urn:microsoft.com/office/officeart/2008/layout/CircleAccentTimeline"/>
    <dgm:cxn modelId="{08812DC9-DDC1-4437-B335-05865A28BA19}" type="presParOf" srcId="{766CA1E3-7F2F-4301-8F54-961EC8518FF0}" destId="{2723E825-DF00-4948-9827-05E9C29993AB}" srcOrd="16" destOrd="0" presId="urn:microsoft.com/office/officeart/2008/layout/CircleAccentTimeline"/>
    <dgm:cxn modelId="{B3AE420F-2FCB-4CEA-A3EC-470077277D6B}" type="presParOf" srcId="{766CA1E3-7F2F-4301-8F54-961EC8518FF0}" destId="{26131BDE-93EB-46A4-82A6-512DABA0CB8D}" srcOrd="17" destOrd="0" presId="urn:microsoft.com/office/officeart/2008/layout/CircleAccentTimeline"/>
    <dgm:cxn modelId="{29BA15AE-2A4E-4AC0-B746-0275DE4CA879}" type="presParOf" srcId="{766CA1E3-7F2F-4301-8F54-961EC8518FF0}" destId="{34C8BBFE-A1D4-4C7F-B063-A63CE32791E0}" srcOrd="18" destOrd="0" presId="urn:microsoft.com/office/officeart/2008/layout/CircleAccentTimeline"/>
    <dgm:cxn modelId="{19F772D8-2D03-421B-BB3A-7E05E681E2EB}" type="presParOf" srcId="{34C8BBFE-A1D4-4C7F-B063-A63CE32791E0}" destId="{BC513E45-30B8-42AA-AC8A-C5AE7B16DD49}" srcOrd="0" destOrd="0" presId="urn:microsoft.com/office/officeart/2008/layout/CircleAccentTimeline"/>
    <dgm:cxn modelId="{5ACE5B49-577D-48BC-BBD7-F23822F0C1D8}" type="presParOf" srcId="{34C8BBFE-A1D4-4C7F-B063-A63CE32791E0}" destId="{B9DEEF68-37E0-4572-8274-B3068F133C07}" srcOrd="1" destOrd="0" presId="urn:microsoft.com/office/officeart/2008/layout/CircleAccentTimeline"/>
    <dgm:cxn modelId="{FFDA2ED9-B80A-470B-B581-5489A4F162BB}" type="presParOf" srcId="{34C8BBFE-A1D4-4C7F-B063-A63CE32791E0}" destId="{31C3B8C6-EF1B-4263-A2D5-C84125A07FD7}" srcOrd="2" destOrd="0" presId="urn:microsoft.com/office/officeart/2008/layout/CircleAccentTimeline"/>
    <dgm:cxn modelId="{8BC93D55-B1C9-4E23-8D7E-D7262333E0EF}" type="presParOf" srcId="{766CA1E3-7F2F-4301-8F54-961EC8518FF0}" destId="{EF1F52DC-848C-4026-8326-B0E0F7B72EAE}" srcOrd="19" destOrd="0" presId="urn:microsoft.com/office/officeart/2008/layout/CircleAccentTimeline"/>
    <dgm:cxn modelId="{125539B2-1711-4496-8CE3-F2317C7FB74E}" type="presParOf" srcId="{766CA1E3-7F2F-4301-8F54-961EC8518FF0}" destId="{FD8E3158-FAA3-49F4-AE2C-A0BAA98F8A94}" srcOrd="20" destOrd="0" presId="urn:microsoft.com/office/officeart/2008/layout/CircleAccentTimeline"/>
    <dgm:cxn modelId="{556740C6-5292-46B2-82C0-8465FE7477F3}" type="presParOf" srcId="{766CA1E3-7F2F-4301-8F54-961EC8518FF0}" destId="{2394AA77-23C8-4A8A-8632-09487BC1BDD1}" srcOrd="21" destOrd="0" presId="urn:microsoft.com/office/officeart/2008/layout/CircleAccentTimeline"/>
    <dgm:cxn modelId="{79D72671-36FC-41AA-BFBC-DBB788BFB260}" type="presParOf" srcId="{766CA1E3-7F2F-4301-8F54-961EC8518FF0}" destId="{0424C39B-88FC-4A88-BC26-8EFED195431F}" srcOrd="22" destOrd="0" presId="urn:microsoft.com/office/officeart/2008/layout/CircleAccentTimeline"/>
    <dgm:cxn modelId="{B51F1D95-DEBA-4CBD-9D9D-D4D824DCA026}" type="presParOf" srcId="{0424C39B-88FC-4A88-BC26-8EFED195431F}" destId="{44EDC14C-F552-4E40-A288-91B14361264D}" srcOrd="0" destOrd="0" presId="urn:microsoft.com/office/officeart/2008/layout/CircleAccentTimeline"/>
    <dgm:cxn modelId="{C673DD05-21C3-40E8-A2C5-65146F10DA87}" type="presParOf" srcId="{0424C39B-88FC-4A88-BC26-8EFED195431F}" destId="{EAF856D5-7D80-493D-8385-99BF934CBB95}" srcOrd="1" destOrd="0" presId="urn:microsoft.com/office/officeart/2008/layout/CircleAccentTimeline"/>
    <dgm:cxn modelId="{5333277F-83EB-42F3-B1EA-95F8E075AF95}" type="presParOf" srcId="{0424C39B-88FC-4A88-BC26-8EFED195431F}" destId="{1081C0E5-6845-4AF3-9220-F59FD6F12853}" srcOrd="2" destOrd="0" presId="urn:microsoft.com/office/officeart/2008/layout/CircleAccentTimeline"/>
    <dgm:cxn modelId="{941736A3-F70F-4447-97E5-4A7995AAAC2D}" type="presParOf" srcId="{766CA1E3-7F2F-4301-8F54-961EC8518FF0}" destId="{1D3F372E-02F9-45AF-92A6-649A8189C345}" srcOrd="23" destOrd="0" presId="urn:microsoft.com/office/officeart/2008/layout/CircleAccentTimeline"/>
    <dgm:cxn modelId="{B722A7D1-49F8-46F6-ADD6-9B0BFD4290BE}" type="presParOf" srcId="{766CA1E3-7F2F-4301-8F54-961EC8518FF0}" destId="{358FB817-B983-4EDA-A28B-17386D47EC51}" srcOrd="24" destOrd="0" presId="urn:microsoft.com/office/officeart/2008/layout/CircleAccentTimeline"/>
    <dgm:cxn modelId="{FF586E83-4D32-4459-AFDF-A10A0EF98D42}" type="presParOf" srcId="{766CA1E3-7F2F-4301-8F54-961EC8518FF0}" destId="{52854114-1C47-4389-A860-A6BB2E9F9156}" srcOrd="25" destOrd="0" presId="urn:microsoft.com/office/officeart/2008/layout/CircleAccentTimeline"/>
    <dgm:cxn modelId="{FDAAD6B3-593D-454B-98CD-7DEEE8A7999A}" type="presParOf" srcId="{766CA1E3-7F2F-4301-8F54-961EC8518FF0}" destId="{7FD3FBF6-9B04-4CF1-86E3-32678451AC43}" srcOrd="26" destOrd="0" presId="urn:microsoft.com/office/officeart/2008/layout/CircleAccentTimeline"/>
    <dgm:cxn modelId="{CAE36E96-A810-4189-9F6E-356E1EEC2519}" type="presParOf" srcId="{7FD3FBF6-9B04-4CF1-86E3-32678451AC43}" destId="{C0605EFD-7E51-4911-A894-D2C198ACE0A9}" srcOrd="0" destOrd="0" presId="urn:microsoft.com/office/officeart/2008/layout/CircleAccentTimeline"/>
    <dgm:cxn modelId="{56A0FBC2-3BFF-4F44-9BF7-49BEF82E3FE5}" type="presParOf" srcId="{7FD3FBF6-9B04-4CF1-86E3-32678451AC43}" destId="{43625629-92C5-46C6-BFEF-7C5C86475457}" srcOrd="1" destOrd="0" presId="urn:microsoft.com/office/officeart/2008/layout/CircleAccentTimeline"/>
    <dgm:cxn modelId="{BE868F54-7F17-4387-BF89-6EFB34DCFD61}" type="presParOf" srcId="{7FD3FBF6-9B04-4CF1-86E3-32678451AC43}" destId="{7E261D6F-8759-4FB2-9D79-10F37954E9B3}" srcOrd="2" destOrd="0" presId="urn:microsoft.com/office/officeart/2008/layout/CircleAccentTimeline"/>
    <dgm:cxn modelId="{EE2A4632-4E1F-4240-A796-734A2EE9DB50}" type="presParOf" srcId="{766CA1E3-7F2F-4301-8F54-961EC8518FF0}" destId="{065E9024-381F-4720-893F-3533339D2F2E}" srcOrd="27" destOrd="0" presId="urn:microsoft.com/office/officeart/2008/layout/CircleAccentTimeline"/>
    <dgm:cxn modelId="{80C683A6-53C3-41EE-A37D-0E81B398BF2B}" type="presParOf" srcId="{766CA1E3-7F2F-4301-8F54-961EC8518FF0}" destId="{7944B277-F753-48A8-ACBA-B79C918924EC}" srcOrd="28" destOrd="0" presId="urn:microsoft.com/office/officeart/2008/layout/CircleAccentTimeline"/>
    <dgm:cxn modelId="{B011E02B-E5A0-4772-8EDE-FB6F0C2ACCCA}" type="presParOf" srcId="{766CA1E3-7F2F-4301-8F54-961EC8518FF0}" destId="{7F086D46-065C-426B-9F47-712752035C66}" srcOrd="29" destOrd="0" presId="urn:microsoft.com/office/officeart/2008/layout/CircleAccentTimeline"/>
    <dgm:cxn modelId="{FC4D6697-0B84-43DF-9A0F-BCDEAFBB64C0}" type="presParOf" srcId="{766CA1E3-7F2F-4301-8F54-961EC8518FF0}" destId="{9E23C898-69CE-4EB5-AD47-349BA116668E}" srcOrd="30" destOrd="0" presId="urn:microsoft.com/office/officeart/2008/layout/CircleAccentTimeline"/>
    <dgm:cxn modelId="{61C00ACD-1372-4A36-88AC-CB4F82850E8C}" type="presParOf" srcId="{9E23C898-69CE-4EB5-AD47-349BA116668E}" destId="{1257FCA4-EE57-4192-86DC-0393B0C25D13}" srcOrd="0" destOrd="0" presId="urn:microsoft.com/office/officeart/2008/layout/CircleAccentTimeline"/>
    <dgm:cxn modelId="{88FEECA4-E52C-4624-ADF4-1EC40FEBC822}" type="presParOf" srcId="{9E23C898-69CE-4EB5-AD47-349BA116668E}" destId="{3E6F6A88-900F-4233-ACD4-997A62156825}" srcOrd="1" destOrd="0" presId="urn:microsoft.com/office/officeart/2008/layout/CircleAccentTimeline"/>
    <dgm:cxn modelId="{F72482D6-864F-4065-9F55-1E234095465B}" type="presParOf" srcId="{9E23C898-69CE-4EB5-AD47-349BA116668E}" destId="{AFF18FEB-A05E-4FF8-8503-E0BB47BC8284}" srcOrd="2" destOrd="0" presId="urn:microsoft.com/office/officeart/2008/layout/CircleAccentTimeline"/>
    <dgm:cxn modelId="{39EFF2C4-882C-4F24-BC37-B8BC700E3508}" type="presParOf" srcId="{766CA1E3-7F2F-4301-8F54-961EC8518FF0}" destId="{1EB7FD4A-D7D5-449C-8734-AE1BB131C8D3}" srcOrd="31" destOrd="0" presId="urn:microsoft.com/office/officeart/2008/layout/CircleAccentTimeline"/>
    <dgm:cxn modelId="{DA439CF1-121C-4D70-8D44-3EC02EC1E6E3}" type="presParOf" srcId="{766CA1E3-7F2F-4301-8F54-961EC8518FF0}" destId="{44CE7DA5-7036-4EA6-869D-6F9DA919B2FE}" srcOrd="32" destOrd="0" presId="urn:microsoft.com/office/officeart/2008/layout/CircleAccentTimeline"/>
    <dgm:cxn modelId="{31CCD223-6A46-4A5A-A194-91966155B778}" type="presParOf" srcId="{766CA1E3-7F2F-4301-8F54-961EC8518FF0}" destId="{FCB2B8AB-509F-43EA-9BC8-2BEBA9C284CF}" srcOrd="33" destOrd="0" presId="urn:microsoft.com/office/officeart/2008/layout/CircleAccentTimeline"/>
    <dgm:cxn modelId="{A5C42020-0F3F-4071-BB73-403FC3013DD5}" type="presParOf" srcId="{FCB2B8AB-509F-43EA-9BC8-2BEBA9C284CF}" destId="{85E0C8D3-C753-4812-9926-CA74D58C07CD}" srcOrd="0" destOrd="0" presId="urn:microsoft.com/office/officeart/2008/layout/CircleAccentTimeline"/>
    <dgm:cxn modelId="{FBD16A29-A411-49C4-9849-D857BDDB7D44}" type="presParOf" srcId="{FCB2B8AB-509F-43EA-9BC8-2BEBA9C284CF}" destId="{E41A222F-FCC6-4A54-A172-D8E928DBEB60}" srcOrd="1" destOrd="0" presId="urn:microsoft.com/office/officeart/2008/layout/CircleAccentTimeline"/>
    <dgm:cxn modelId="{AE5697F0-68C5-40D1-BDC7-88DBEF508740}" type="presParOf" srcId="{FCB2B8AB-509F-43EA-9BC8-2BEBA9C284CF}" destId="{0869C1EE-1D65-44F6-BAD9-4830C29A3D65}" srcOrd="2" destOrd="0" presId="urn:microsoft.com/office/officeart/2008/layout/CircleAccentTimeline"/>
    <dgm:cxn modelId="{DCC98D39-66D5-4E88-878D-AF4E17FDCA48}" type="presParOf" srcId="{766CA1E3-7F2F-4301-8F54-961EC8518FF0}" destId="{E42B8395-7A16-45D0-9BD3-9C56CB28B57A}" srcOrd="34" destOrd="0" presId="urn:microsoft.com/office/officeart/2008/layout/CircleAccentTimeline"/>
    <dgm:cxn modelId="{E3CE9526-CAEC-4B9C-A517-32C98FAD31D2}" type="presParOf" srcId="{766CA1E3-7F2F-4301-8F54-961EC8518FF0}" destId="{C622C8FB-6CE9-472A-BE26-55BDFE3CE081}" srcOrd="35" destOrd="0" presId="urn:microsoft.com/office/officeart/2008/layout/CircleAccentTimeline"/>
    <dgm:cxn modelId="{81A4FD03-1AA5-47A6-A9F2-ED493A7EB5B0}" type="presParOf" srcId="{766CA1E3-7F2F-4301-8F54-961EC8518FF0}" destId="{9D210D49-85F1-4D62-9542-831060848BB3}" srcOrd="36" destOrd="0" presId="urn:microsoft.com/office/officeart/2008/layout/CircleAccentTimeline"/>
    <dgm:cxn modelId="{F9C158F6-E6F0-4183-805F-E88A10331A44}" type="presParOf" srcId="{766CA1E3-7F2F-4301-8F54-961EC8518FF0}" destId="{9F67D4C8-1F36-400A-AC56-5B29FB724C85}" srcOrd="37" destOrd="0" presId="urn:microsoft.com/office/officeart/2008/layout/CircleAccentTimeline"/>
    <dgm:cxn modelId="{13C3EF18-C393-4B64-8D0E-C2748EA48983}" type="presParOf" srcId="{9F67D4C8-1F36-400A-AC56-5B29FB724C85}" destId="{91D630C4-AC0F-4E86-8059-EC025E43A8DC}" srcOrd="0" destOrd="0" presId="urn:microsoft.com/office/officeart/2008/layout/CircleAccentTimeline"/>
    <dgm:cxn modelId="{6C0F8122-5CC1-4517-9B98-E29DA0AB4F58}" type="presParOf" srcId="{9F67D4C8-1F36-400A-AC56-5B29FB724C85}" destId="{64D36E7C-A35E-42B7-9314-CBCCB3FB1131}" srcOrd="1" destOrd="0" presId="urn:microsoft.com/office/officeart/2008/layout/CircleAccentTimeline"/>
    <dgm:cxn modelId="{390D8BA9-B22C-451A-AA35-EFCD368B1AB5}" type="presParOf" srcId="{9F67D4C8-1F36-400A-AC56-5B29FB724C85}" destId="{B4BF9EAC-38AB-4FB0-8CC0-5B9F3120E3CB}" srcOrd="2" destOrd="0" presId="urn:microsoft.com/office/officeart/2008/layout/CircleAccentTimeline"/>
    <dgm:cxn modelId="{9491765A-8D56-471B-926D-311B77014404}" type="presParOf" srcId="{766CA1E3-7F2F-4301-8F54-961EC8518FF0}" destId="{ED68CE6A-CFA4-4871-A341-4D50CEC69235}" srcOrd="38" destOrd="0" presId="urn:microsoft.com/office/officeart/2008/layout/CircleAccentTimeline"/>
    <dgm:cxn modelId="{15E70965-B4B3-49AB-B00B-3BB0D30C1C34}" type="presParOf" srcId="{766CA1E3-7F2F-4301-8F54-961EC8518FF0}" destId="{81408273-775D-4143-93E1-9ED74B7FB132}" srcOrd="39" destOrd="0" presId="urn:microsoft.com/office/officeart/2008/layout/CircleAccentTimeline"/>
    <dgm:cxn modelId="{B80D496F-21D5-4DA8-8900-9676AACEA6F6}" type="presParOf" srcId="{766CA1E3-7F2F-4301-8F54-961EC8518FF0}" destId="{AFD5D481-F5D8-4A45-9B8E-CE34514192A0}" srcOrd="40" destOrd="0" presId="urn:microsoft.com/office/officeart/2008/layout/CircleAccentTimeline"/>
    <dgm:cxn modelId="{645B1A98-3C53-4867-9D4A-E3F464128A47}" type="presParOf" srcId="{AFD5D481-F5D8-4A45-9B8E-CE34514192A0}" destId="{932352A0-7140-4E3F-97C5-58731FCC0B1F}" srcOrd="0" destOrd="0" presId="urn:microsoft.com/office/officeart/2008/layout/CircleAccentTimeline"/>
    <dgm:cxn modelId="{968A3C65-2DF8-4D17-BE55-272BF55B7862}" type="presParOf" srcId="{AFD5D481-F5D8-4A45-9B8E-CE34514192A0}" destId="{963C8E74-9588-4DCC-85ED-5C41D4F14F1C}" srcOrd="1" destOrd="0" presId="urn:microsoft.com/office/officeart/2008/layout/CircleAccentTimeline"/>
    <dgm:cxn modelId="{771B614F-7CD2-4BEF-82CC-D0FAA290DDD4}" type="presParOf" srcId="{AFD5D481-F5D8-4A45-9B8E-CE34514192A0}" destId="{783ED6DF-F18A-4F8E-8A76-F035FD7C11D2}" srcOrd="2" destOrd="0" presId="urn:microsoft.com/office/officeart/2008/layout/CircleAccentTimeline"/>
    <dgm:cxn modelId="{81852740-116C-4C02-B644-2F2C2D35378E}" type="presParOf" srcId="{766CA1E3-7F2F-4301-8F54-961EC8518FF0}" destId="{74E9DEAB-1C9A-43CF-9DFD-222EDB9389C8}" srcOrd="41" destOrd="0" presId="urn:microsoft.com/office/officeart/2008/layout/CircleAccentTimeline"/>
    <dgm:cxn modelId="{037F1A27-160A-4F63-93EA-1E46AB2472FB}" type="presParOf" srcId="{766CA1E3-7F2F-4301-8F54-961EC8518FF0}" destId="{FD3C2817-7C34-45A3-888E-0EB68C9713DC}" srcOrd="42" destOrd="0" presId="urn:microsoft.com/office/officeart/2008/layout/CircleAccentTimeline"/>
    <dgm:cxn modelId="{F6CA3084-F4D7-4537-B756-3BA67F5BDB0E}" type="presParOf" srcId="{766CA1E3-7F2F-4301-8F54-961EC8518FF0}" destId="{3888F4A4-0B4B-4B09-A38F-561A8AF99EB0}" srcOrd="43" destOrd="0" presId="urn:microsoft.com/office/officeart/2008/layout/CircleAccentTimeline"/>
    <dgm:cxn modelId="{63C5C245-8974-4E1B-A003-6D0D1661B54F}" type="presParOf" srcId="{766CA1E3-7F2F-4301-8F54-961EC8518FF0}" destId="{038F977E-8EE0-4E21-8492-25747D500B0B}" srcOrd="44" destOrd="0" presId="urn:microsoft.com/office/officeart/2008/layout/CircleAccentTimeline"/>
    <dgm:cxn modelId="{DF9A22A2-B0C8-46B2-9E63-B3D8A45AE844}" type="presParOf" srcId="{038F977E-8EE0-4E21-8492-25747D500B0B}" destId="{0A4FFC00-3713-4043-BDF8-AE6D3E2BC843}" srcOrd="0" destOrd="0" presId="urn:microsoft.com/office/officeart/2008/layout/CircleAccentTimeline"/>
    <dgm:cxn modelId="{48046875-D6D5-4A12-BFD1-C2925CF090A8}" type="presParOf" srcId="{038F977E-8EE0-4E21-8492-25747D500B0B}" destId="{72A77439-9A25-4992-901D-ABB0E462D2BE}" srcOrd="1" destOrd="0" presId="urn:microsoft.com/office/officeart/2008/layout/CircleAccentTimeline"/>
    <dgm:cxn modelId="{ABCFF816-FE8E-41DA-A3F5-D74EFA9F369E}" type="presParOf" srcId="{038F977E-8EE0-4E21-8492-25747D500B0B}" destId="{E9E41381-7933-49A2-8E83-FF6AF53A6431}" srcOrd="2" destOrd="0" presId="urn:microsoft.com/office/officeart/2008/layout/CircleAccentTimeline"/>
    <dgm:cxn modelId="{B21C0170-6D4C-41D8-9922-B6AF0938135D}" type="presParOf" srcId="{766CA1E3-7F2F-4301-8F54-961EC8518FF0}" destId="{07A1F50F-BD4C-4C0B-BB7F-AE0AB4FBDA85}" srcOrd="45" destOrd="0" presId="urn:microsoft.com/office/officeart/2008/layout/CircleAccentTimeline"/>
    <dgm:cxn modelId="{7A3BFAE5-0ACA-4E80-9997-D1FC321C05EE}" type="presParOf" srcId="{766CA1E3-7F2F-4301-8F54-961EC8518FF0}" destId="{5734180B-18FC-4233-BE6A-C241303E49BC}" srcOrd="46" destOrd="0" presId="urn:microsoft.com/office/officeart/2008/layout/CircleAccentTimeline"/>
    <dgm:cxn modelId="{5423E494-2CDE-494B-87F4-6D098D60631F}" type="presParOf" srcId="{766CA1E3-7F2F-4301-8F54-961EC8518FF0}" destId="{960D197C-C3EF-4A8B-BD6E-A6EA0A74A196}" srcOrd="47" destOrd="0" presId="urn:microsoft.com/office/officeart/2008/layout/CircleAccentTimeline"/>
    <dgm:cxn modelId="{7E6AA50F-7114-4179-801F-39FBE64016E3}" type="presParOf" srcId="{960D197C-C3EF-4A8B-BD6E-A6EA0A74A196}" destId="{871B46A5-7B1D-41FB-A43D-789A7D0FF749}" srcOrd="0" destOrd="0" presId="urn:microsoft.com/office/officeart/2008/layout/CircleAccentTimeline"/>
    <dgm:cxn modelId="{747C85C1-68E9-49F8-9A99-89D2B4B5AC98}" type="presParOf" srcId="{960D197C-C3EF-4A8B-BD6E-A6EA0A74A196}" destId="{8ECCEC5A-D5B0-4F3C-BDCE-21586B9C214F}" srcOrd="1" destOrd="0" presId="urn:microsoft.com/office/officeart/2008/layout/CircleAccentTimeline"/>
    <dgm:cxn modelId="{B97C8830-94FC-4E30-9FEB-0FD0B238DF87}" type="presParOf" srcId="{960D197C-C3EF-4A8B-BD6E-A6EA0A74A196}" destId="{9657DD68-8FD1-44DF-B894-A04432CB7A37}" srcOrd="2" destOrd="0" presId="urn:microsoft.com/office/officeart/2008/layout/CircleAccentTimeline"/>
    <dgm:cxn modelId="{0BC59A14-1365-4EF6-A9ED-EA03322EDA3F}" type="presParOf" srcId="{766CA1E3-7F2F-4301-8F54-961EC8518FF0}" destId="{2BD7EDD2-54C2-4007-A2A2-F661D367421D}" srcOrd="48" destOrd="0" presId="urn:microsoft.com/office/officeart/2008/layout/CircleAccentTimeline"/>
    <dgm:cxn modelId="{33D2077E-B53B-4516-B26A-CAB725222EFE}" type="presParOf" srcId="{766CA1E3-7F2F-4301-8F54-961EC8518FF0}" destId="{5C8D1602-16DA-4198-B375-296D75A817CB}" srcOrd="49" destOrd="0" presId="urn:microsoft.com/office/officeart/2008/layout/CircleAccentTimeline"/>
    <dgm:cxn modelId="{E19C5CB9-3CBF-49ED-8268-69A8EA8AEEFF}" type="presParOf" srcId="{766CA1E3-7F2F-4301-8F54-961EC8518FF0}" destId="{5CF78328-A505-47A6-86E1-A24F2766E7AB}" srcOrd="50" destOrd="0" presId="urn:microsoft.com/office/officeart/2008/layout/CircleAccentTimeline"/>
    <dgm:cxn modelId="{7BD9C57D-B913-42D1-8296-7C16FD35495C}" type="presParOf" srcId="{766CA1E3-7F2F-4301-8F54-961EC8518FF0}" destId="{029D235B-A915-4DEB-BFAB-DE1BFCABFBE7}" srcOrd="51" destOrd="0" presId="urn:microsoft.com/office/officeart/2008/layout/CircleAccentTimeline"/>
    <dgm:cxn modelId="{875271D7-45E6-4948-B9B4-AC4C9669D648}" type="presParOf" srcId="{029D235B-A915-4DEB-BFAB-DE1BFCABFBE7}" destId="{A8FB7375-63D0-486A-A54B-23CC96FBA74E}" srcOrd="0" destOrd="0" presId="urn:microsoft.com/office/officeart/2008/layout/CircleAccentTimeline"/>
    <dgm:cxn modelId="{F5C5F9CB-4831-47D7-8C5F-1EE9376BE38D}" type="presParOf" srcId="{029D235B-A915-4DEB-BFAB-DE1BFCABFBE7}" destId="{6757CA29-0DEB-4653-B82E-5A57B42F9F94}" srcOrd="1" destOrd="0" presId="urn:microsoft.com/office/officeart/2008/layout/CircleAccentTimeline"/>
    <dgm:cxn modelId="{16432395-4909-4E60-9E34-CDCF75551C51}" type="presParOf" srcId="{029D235B-A915-4DEB-BFAB-DE1BFCABFBE7}" destId="{89D96E60-AC53-488D-A7AF-7433D0418E73}" srcOrd="2" destOrd="0" presId="urn:microsoft.com/office/officeart/2008/layout/CircleAccentTimeline"/>
    <dgm:cxn modelId="{D69D6E3C-08D8-4443-A81E-2F4F6FE21F8C}" type="presParOf" srcId="{766CA1E3-7F2F-4301-8F54-961EC8518FF0}" destId="{B16604CA-30C9-4CD2-8468-151DAA6EB61E}" srcOrd="52" destOrd="0" presId="urn:microsoft.com/office/officeart/2008/layout/CircleAccentTimeline"/>
    <dgm:cxn modelId="{B0B8570D-AB83-4BBC-A2D9-E5912C47947F}" type="presParOf" srcId="{766CA1E3-7F2F-4301-8F54-961EC8518FF0}" destId="{AC969507-6D5C-4D1E-9059-CF08CD26C744}" srcOrd="53" destOrd="0" presId="urn:microsoft.com/office/officeart/2008/layout/CircleAccentTimeline"/>
    <dgm:cxn modelId="{A85E7775-9E1C-42EA-B41F-C89A7F2AB6C5}" type="presParOf" srcId="{766CA1E3-7F2F-4301-8F54-961EC8518FF0}" destId="{70FAAB43-385E-4EA9-8A17-F268ADCDE085}" srcOrd="54" destOrd="0" presId="urn:microsoft.com/office/officeart/2008/layout/CircleAccentTimeline"/>
    <dgm:cxn modelId="{E52133A8-CB81-4647-B856-BF6B0A28A2C8}" type="presParOf" srcId="{766CA1E3-7F2F-4301-8F54-961EC8518FF0}" destId="{D248F5E7-4133-496A-A1AB-82D9FA18CC25}" srcOrd="55" destOrd="0" presId="urn:microsoft.com/office/officeart/2008/layout/CircleAccentTimeline"/>
    <dgm:cxn modelId="{8926ECC8-C646-4139-8322-1D7ED457870B}" type="presParOf" srcId="{D248F5E7-4133-496A-A1AB-82D9FA18CC25}" destId="{DE5369F5-5F0C-4D2E-AD63-00A5D0CAF734}" srcOrd="0" destOrd="0" presId="urn:microsoft.com/office/officeart/2008/layout/CircleAccentTimeline"/>
    <dgm:cxn modelId="{81DC7454-C3A9-4D20-A62E-9776F11586D3}" type="presParOf" srcId="{D248F5E7-4133-496A-A1AB-82D9FA18CC25}" destId="{D04C7D2B-F16A-42E3-9C38-9B5E70AE938D}" srcOrd="1" destOrd="0" presId="urn:microsoft.com/office/officeart/2008/layout/CircleAccentTimeline"/>
    <dgm:cxn modelId="{64EA2A3A-928E-4597-9EB8-391EC3DCCC8E}" type="presParOf" srcId="{D248F5E7-4133-496A-A1AB-82D9FA18CC25}" destId="{80059B85-B20D-47F2-B5DC-F80334177920}" srcOrd="2" destOrd="0" presId="urn:microsoft.com/office/officeart/2008/layout/CircleAccentTimeline"/>
    <dgm:cxn modelId="{050EEB12-5240-4420-871F-5E376275085A}" type="presParOf" srcId="{766CA1E3-7F2F-4301-8F54-961EC8518FF0}" destId="{968D96CD-E2F5-4F39-B9AA-B99939F52ABE}" srcOrd="56" destOrd="0" presId="urn:microsoft.com/office/officeart/2008/layout/CircleAccentTimeline"/>
    <dgm:cxn modelId="{6F7521E9-1371-49C7-9B12-B1B48308A3F1}" type="presParOf" srcId="{766CA1E3-7F2F-4301-8F54-961EC8518FF0}" destId="{A107BF31-5547-48E4-85DE-9BC75D086176}" srcOrd="57" destOrd="0" presId="urn:microsoft.com/office/officeart/2008/layout/CircleAccentTimeline"/>
    <dgm:cxn modelId="{D236755A-B806-4B23-B292-849AA74311A7}" type="presParOf" srcId="{766CA1E3-7F2F-4301-8F54-961EC8518FF0}" destId="{6706E123-11BA-4EA6-BBC6-A2E4D7ECB2C7}" srcOrd="58" destOrd="0" presId="urn:microsoft.com/office/officeart/2008/layout/CircleAccentTimeline"/>
    <dgm:cxn modelId="{6A871BB2-FD9C-4E11-A84E-71EFEB885117}" type="presParOf" srcId="{6706E123-11BA-4EA6-BBC6-A2E4D7ECB2C7}" destId="{79695977-D434-4E10-A5C9-A851C68C6752}" srcOrd="0" destOrd="0" presId="urn:microsoft.com/office/officeart/2008/layout/CircleAccentTimeline"/>
    <dgm:cxn modelId="{239C382B-882D-4C2C-85D4-DF434DA9E23D}" type="presParOf" srcId="{6706E123-11BA-4EA6-BBC6-A2E4D7ECB2C7}" destId="{8BCE8C82-1401-4A36-8A87-B2E0DC8BB302}" srcOrd="1" destOrd="0" presId="urn:microsoft.com/office/officeart/2008/layout/CircleAccentTimeline"/>
    <dgm:cxn modelId="{4845A055-F2F7-4568-B857-CBEB7E7C6900}" type="presParOf" srcId="{6706E123-11BA-4EA6-BBC6-A2E4D7ECB2C7}" destId="{83CA9108-F21D-4AC4-8A63-4F0C31E57A64}" srcOrd="2" destOrd="0" presId="urn:microsoft.com/office/officeart/2008/layout/CircleAccentTimeline"/>
    <dgm:cxn modelId="{53B2A751-E76E-4CFD-8946-2DD197E32FFB}" type="presParOf" srcId="{766CA1E3-7F2F-4301-8F54-961EC8518FF0}" destId="{07CCD899-E613-496C-A508-17430E80262B}" srcOrd="59" destOrd="0" presId="urn:microsoft.com/office/officeart/2008/layout/CircleAccentTimeline"/>
    <dgm:cxn modelId="{80DC503D-2712-48EF-9F87-852735F28C65}" type="presParOf" srcId="{766CA1E3-7F2F-4301-8F54-961EC8518FF0}" destId="{CB54275B-49FB-41E3-AE5D-5DCE7BFCE046}" srcOrd="60" destOrd="0" presId="urn:microsoft.com/office/officeart/2008/layout/CircleAccentTimeline"/>
    <dgm:cxn modelId="{FA3F4A54-6353-4F3E-B726-99340F487D04}" type="presParOf" srcId="{766CA1E3-7F2F-4301-8F54-961EC8518FF0}" destId="{E517CEAF-EAEA-410A-859B-91D315DFDFB7}" srcOrd="61" destOrd="0" presId="urn:microsoft.com/office/officeart/2008/layout/CircleAccentTimeline"/>
    <dgm:cxn modelId="{1F114FFD-E89F-45E3-8370-4038BFBA2A35}" type="presParOf" srcId="{766CA1E3-7F2F-4301-8F54-961EC8518FF0}" destId="{46989CE4-979E-46DA-AF3E-4EA84C9D90D6}" srcOrd="62" destOrd="0" presId="urn:microsoft.com/office/officeart/2008/layout/CircleAccentTimeline"/>
    <dgm:cxn modelId="{C34B04FC-4752-47A3-A14F-99B18F21E6DD}" type="presParOf" srcId="{46989CE4-979E-46DA-AF3E-4EA84C9D90D6}" destId="{4DDBBC07-8885-480F-8800-BC6D0692EBBE}" srcOrd="0" destOrd="0" presId="urn:microsoft.com/office/officeart/2008/layout/CircleAccentTimeline"/>
    <dgm:cxn modelId="{138C856D-F42A-42B8-8869-B9655D18D52C}" type="presParOf" srcId="{46989CE4-979E-46DA-AF3E-4EA84C9D90D6}" destId="{6434FBC4-7499-4955-977A-18F7837C5A87}" srcOrd="1" destOrd="0" presId="urn:microsoft.com/office/officeart/2008/layout/CircleAccentTimeline"/>
    <dgm:cxn modelId="{2FCC5905-B221-4477-A759-0ECE83DDEBFC}" type="presParOf" srcId="{46989CE4-979E-46DA-AF3E-4EA84C9D90D6}" destId="{897ABD12-E1F7-41CF-8B8D-097A8FEB0D31}" srcOrd="2" destOrd="0" presId="urn:microsoft.com/office/officeart/2008/layout/CircleAccentTimeline"/>
    <dgm:cxn modelId="{FECC18AC-A4D8-4216-88EF-A48FD7A94C2D}" type="presParOf" srcId="{766CA1E3-7F2F-4301-8F54-961EC8518FF0}" destId="{FF32E907-8B16-4DE2-AE05-A7477E5E7BD9}" srcOrd="63" destOrd="0" presId="urn:microsoft.com/office/officeart/2008/layout/CircleAccentTimeline"/>
    <dgm:cxn modelId="{4DE50624-AA54-42F7-B869-1DFDD2D0E8CE}" type="presParOf" srcId="{766CA1E3-7F2F-4301-8F54-961EC8518FF0}" destId="{809DD472-A24C-4D3D-8C97-B456BAD3EE71}" srcOrd="64" destOrd="0" presId="urn:microsoft.com/office/officeart/2008/layout/CircleAccentTimeline"/>
    <dgm:cxn modelId="{B24CA982-AD58-4F7B-9FBE-CC3466C570EC}" type="presParOf" srcId="{766CA1E3-7F2F-4301-8F54-961EC8518FF0}" destId="{6CCFA74D-38F8-4FEA-AAD5-E6ECDF4C28CD}" srcOrd="65" destOrd="0" presId="urn:microsoft.com/office/officeart/2008/layout/CircleAccentTimeline"/>
    <dgm:cxn modelId="{4088881A-4684-423E-8E04-9614272B6733}" type="presParOf" srcId="{766CA1E3-7F2F-4301-8F54-961EC8518FF0}" destId="{635D117E-0AD5-4FDA-B8A7-4F0621CEF177}" srcOrd="66" destOrd="0" presId="urn:microsoft.com/office/officeart/2008/layout/CircleAccentTimeline"/>
    <dgm:cxn modelId="{F69C37D5-A467-42DB-BDDF-38BB78998D30}" type="presParOf" srcId="{635D117E-0AD5-4FDA-B8A7-4F0621CEF177}" destId="{F8828288-370C-488B-82F3-FC8F8F379C5D}" srcOrd="0" destOrd="0" presId="urn:microsoft.com/office/officeart/2008/layout/CircleAccentTimeline"/>
    <dgm:cxn modelId="{CD1C7D77-67E9-4E15-A24E-DE0566EC8249}" type="presParOf" srcId="{635D117E-0AD5-4FDA-B8A7-4F0621CEF177}" destId="{C159271E-34CD-45FF-8A7F-0AB9E201EB53}" srcOrd="1" destOrd="0" presId="urn:microsoft.com/office/officeart/2008/layout/CircleAccentTimeline"/>
    <dgm:cxn modelId="{688B095C-25F5-4F05-BEEF-76C35C525514}" type="presParOf" srcId="{635D117E-0AD5-4FDA-B8A7-4F0621CEF177}" destId="{8663CCC9-784F-4C2E-8D5C-21B0C2475E90}" srcOrd="2" destOrd="0" presId="urn:microsoft.com/office/officeart/2008/layout/CircleAccentTimeline"/>
    <dgm:cxn modelId="{FB43EF34-ADE2-4DF8-9AE8-5A975D9183F4}" type="presParOf" srcId="{766CA1E3-7F2F-4301-8F54-961EC8518FF0}" destId="{525BDF5C-3628-4410-9403-43FED2205CFC}" srcOrd="67" destOrd="0" presId="urn:microsoft.com/office/officeart/2008/layout/CircleAccentTimeline"/>
    <dgm:cxn modelId="{42A2CF48-38F4-48CE-BFF7-9737B40EE681}" type="presParOf" srcId="{766CA1E3-7F2F-4301-8F54-961EC8518FF0}" destId="{2188A2BF-08BE-4A44-8BFD-592A0AA06F68}" srcOrd="68" destOrd="0" presId="urn:microsoft.com/office/officeart/2008/layout/CircleAccentTimeline"/>
    <dgm:cxn modelId="{0B6C19DE-C359-4037-8003-A2E3BB8AA22E}" type="presParOf" srcId="{766CA1E3-7F2F-4301-8F54-961EC8518FF0}" destId="{68ACC064-0BC5-423A-974B-3D74CA71B274}" srcOrd="69" destOrd="0" presId="urn:microsoft.com/office/officeart/2008/layout/CircleAccentTimeline"/>
    <dgm:cxn modelId="{835F1CEA-F2F6-48F8-981E-6D3345CB277B}" type="presParOf" srcId="{766CA1E3-7F2F-4301-8F54-961EC8518FF0}" destId="{12AE0550-B5D2-49F0-BC85-D8A48E83B4CD}" srcOrd="70" destOrd="0" presId="urn:microsoft.com/office/officeart/2008/layout/CircleAccentTimeline"/>
    <dgm:cxn modelId="{28989276-6FA5-4A2F-88A3-00769CE93FAA}" type="presParOf" srcId="{12AE0550-B5D2-49F0-BC85-D8A48E83B4CD}" destId="{13BF7CFA-E715-4C74-8F54-39F0F2036562}" srcOrd="0" destOrd="0" presId="urn:microsoft.com/office/officeart/2008/layout/CircleAccentTimeline"/>
    <dgm:cxn modelId="{21DD033B-808D-49D2-880A-4C830E75636A}" type="presParOf" srcId="{12AE0550-B5D2-49F0-BC85-D8A48E83B4CD}" destId="{AE91584D-26C8-4AEB-B8C1-A17C55443D29}" srcOrd="1" destOrd="0" presId="urn:microsoft.com/office/officeart/2008/layout/CircleAccentTimeline"/>
    <dgm:cxn modelId="{9F427475-F5EF-4554-8F26-C59FDDA51D6F}" type="presParOf" srcId="{12AE0550-B5D2-49F0-BC85-D8A48E83B4CD}" destId="{6E1DF692-04CA-4005-A069-ECF672A791B6}" srcOrd="2" destOrd="0" presId="urn:microsoft.com/office/officeart/2008/layout/CircleAccentTimeline"/>
    <dgm:cxn modelId="{5D018957-FF2D-4E0F-B6B8-6CB1BAE389E2}" type="presParOf" srcId="{766CA1E3-7F2F-4301-8F54-961EC8518FF0}" destId="{687F18D3-5AD6-4556-AC19-A286D13697A8}" srcOrd="71" destOrd="0" presId="urn:microsoft.com/office/officeart/2008/layout/CircleAccentTimeline"/>
    <dgm:cxn modelId="{07351FFD-B1FC-4B39-AF6B-701CBE8FC49A}" type="presParOf" srcId="{766CA1E3-7F2F-4301-8F54-961EC8518FF0}" destId="{FA008C45-E070-4CBE-853E-5E9EC5E696CA}" srcOrd="72" destOrd="0" presId="urn:microsoft.com/office/officeart/2008/layout/CircleAccentTimeline"/>
    <dgm:cxn modelId="{D79C60C1-3ED9-47C1-A861-83A1A31AEA2A}" type="presParOf" srcId="{766CA1E3-7F2F-4301-8F54-961EC8518FF0}" destId="{2D83B71C-0C7C-405E-9B73-F2D376C5ADEE}" srcOrd="73" destOrd="0" presId="urn:microsoft.com/office/officeart/2008/layout/CircleAccentTimeline"/>
    <dgm:cxn modelId="{6E692014-4133-4F19-B8C3-E9B7C44D27D3}" type="presParOf" srcId="{766CA1E3-7F2F-4301-8F54-961EC8518FF0}" destId="{117BD260-7D8F-4805-B6AA-1BBF1E529B8F}" srcOrd="74" destOrd="0" presId="urn:microsoft.com/office/officeart/2008/layout/CircleAccentTimeline"/>
    <dgm:cxn modelId="{5C9DB53F-C680-4D8F-81DF-F4AEE49C2DC3}" type="presParOf" srcId="{117BD260-7D8F-4805-B6AA-1BBF1E529B8F}" destId="{B1E1E2DA-195D-4330-AF7B-1950293F79A3}" srcOrd="0" destOrd="0" presId="urn:microsoft.com/office/officeart/2008/layout/CircleAccentTimeline"/>
    <dgm:cxn modelId="{676F5645-F91F-41CF-8A6A-0269753C03D0}" type="presParOf" srcId="{117BD260-7D8F-4805-B6AA-1BBF1E529B8F}" destId="{060823F4-D851-453A-8EFF-7B316BFF152E}" srcOrd="1" destOrd="0" presId="urn:microsoft.com/office/officeart/2008/layout/CircleAccentTimeline"/>
    <dgm:cxn modelId="{26746BD5-E0FA-4226-B570-DBAD139BA24F}" type="presParOf" srcId="{117BD260-7D8F-4805-B6AA-1BBF1E529B8F}" destId="{6B13ABF3-589A-4272-B5B9-B7C6A4D30A9E}" srcOrd="2" destOrd="0" presId="urn:microsoft.com/office/officeart/2008/layout/CircleAccentTimeline"/>
    <dgm:cxn modelId="{87503639-FA5A-43BB-A16D-91C066B2E79E}" type="presParOf" srcId="{766CA1E3-7F2F-4301-8F54-961EC8518FF0}" destId="{2C03C9C6-97DC-4355-BAEC-0804F6D1FB96}" srcOrd="75" destOrd="0" presId="urn:microsoft.com/office/officeart/2008/layout/CircleAccentTimeline"/>
    <dgm:cxn modelId="{40861B4A-7A96-4BC2-BE48-CF0D937B3759}" type="presParOf" srcId="{766CA1E3-7F2F-4301-8F54-961EC8518FF0}" destId="{CBDDC0B7-C7EF-412F-B6DF-AF9D6890064C}" srcOrd="76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7CB3D-1FB0-4491-AA7F-4CD82CCACFBB}">
      <dsp:nvSpPr>
        <dsp:cNvPr id="0" name=""/>
        <dsp:cNvSpPr/>
      </dsp:nvSpPr>
      <dsp:spPr>
        <a:xfrm>
          <a:off x="3802" y="1650764"/>
          <a:ext cx="607372" cy="607372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1840E-9C2A-403D-B15D-69A39B239A55}">
      <dsp:nvSpPr>
        <dsp:cNvPr id="0" name=""/>
        <dsp:cNvSpPr/>
      </dsp:nvSpPr>
      <dsp:spPr>
        <a:xfrm rot="17700000">
          <a:off x="217813" y="1155631"/>
          <a:ext cx="755031" cy="36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2014</a:t>
          </a:r>
          <a:r>
            <a:rPr lang="zh-CN" altLang="en-US" sz="1700" kern="1200" dirty="0" smtClean="0"/>
            <a:t>：</a:t>
          </a:r>
          <a:endParaRPr lang="zh-CN" altLang="en-US" sz="1700" kern="1200" dirty="0"/>
        </a:p>
      </dsp:txBody>
      <dsp:txXfrm>
        <a:off x="217813" y="1155631"/>
        <a:ext cx="755031" cy="363866"/>
      </dsp:txXfrm>
    </dsp:sp>
    <dsp:sp modelId="{75C3587F-917B-4D80-BBC3-5D9987E6233D}">
      <dsp:nvSpPr>
        <dsp:cNvPr id="0" name=""/>
        <dsp:cNvSpPr/>
      </dsp:nvSpPr>
      <dsp:spPr>
        <a:xfrm>
          <a:off x="656924" y="1796818"/>
          <a:ext cx="315264" cy="3152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914E0-E51B-42EE-9CE3-E802D5600196}">
      <dsp:nvSpPr>
        <dsp:cNvPr id="0" name=""/>
        <dsp:cNvSpPr/>
      </dsp:nvSpPr>
      <dsp:spPr>
        <a:xfrm rot="17700000">
          <a:off x="283536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初步想法</a:t>
          </a:r>
          <a:endParaRPr lang="zh-CN" altLang="en-US" sz="1000" kern="1200" dirty="0"/>
        </a:p>
      </dsp:txBody>
      <dsp:txXfrm>
        <a:off x="283536" y="2235617"/>
        <a:ext cx="653137" cy="314918"/>
      </dsp:txXfrm>
    </dsp:sp>
    <dsp:sp modelId="{9C7C754A-215A-442B-8BE2-658C31FAF36F}">
      <dsp:nvSpPr>
        <dsp:cNvPr id="0" name=""/>
        <dsp:cNvSpPr/>
      </dsp:nvSpPr>
      <dsp:spPr>
        <a:xfrm rot="17700000">
          <a:off x="692439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59A09D-8308-4536-8AD8-2FD189AA8A69}">
      <dsp:nvSpPr>
        <dsp:cNvPr id="0" name=""/>
        <dsp:cNvSpPr/>
      </dsp:nvSpPr>
      <dsp:spPr>
        <a:xfrm>
          <a:off x="1017890" y="1796818"/>
          <a:ext cx="315264" cy="315264"/>
        </a:xfrm>
        <a:prstGeom prst="ellipse">
          <a:avLst/>
        </a:prstGeom>
        <a:solidFill>
          <a:schemeClr val="accent4">
            <a:hueOff val="98422"/>
            <a:satOff val="-2294"/>
            <a:lumOff val="-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2B3A6-AA0A-479B-AF7B-BB54B4701C54}">
      <dsp:nvSpPr>
        <dsp:cNvPr id="0" name=""/>
        <dsp:cNvSpPr/>
      </dsp:nvSpPr>
      <dsp:spPr>
        <a:xfrm rot="17700000">
          <a:off x="644502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犹豫</a:t>
          </a:r>
          <a:r>
            <a:rPr lang="en-US" altLang="zh-CN" sz="1000" kern="1200" dirty="0" smtClean="0"/>
            <a:t>…</a:t>
          </a:r>
          <a:endParaRPr lang="zh-CN" altLang="en-US" sz="1000" kern="1200" dirty="0"/>
        </a:p>
      </dsp:txBody>
      <dsp:txXfrm>
        <a:off x="644502" y="2235617"/>
        <a:ext cx="653137" cy="314918"/>
      </dsp:txXfrm>
    </dsp:sp>
    <dsp:sp modelId="{5FC23AF4-DAD9-4D95-91F8-36C7549C0F63}">
      <dsp:nvSpPr>
        <dsp:cNvPr id="0" name=""/>
        <dsp:cNvSpPr/>
      </dsp:nvSpPr>
      <dsp:spPr>
        <a:xfrm rot="17700000">
          <a:off x="1053405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9C902-0081-4A30-BD62-41D4E7DAC6B8}">
      <dsp:nvSpPr>
        <dsp:cNvPr id="0" name=""/>
        <dsp:cNvSpPr/>
      </dsp:nvSpPr>
      <dsp:spPr>
        <a:xfrm>
          <a:off x="1378904" y="1650764"/>
          <a:ext cx="607372" cy="607372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719D3-3E32-44E5-B6CD-90666EAC2FCD}">
      <dsp:nvSpPr>
        <dsp:cNvPr id="0" name=""/>
        <dsp:cNvSpPr/>
      </dsp:nvSpPr>
      <dsp:spPr>
        <a:xfrm rot="17700000">
          <a:off x="1592915" y="1155631"/>
          <a:ext cx="755031" cy="36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2015</a:t>
          </a:r>
          <a:r>
            <a:rPr lang="zh-CN" altLang="en-US" sz="1700" kern="1200" dirty="0" smtClean="0"/>
            <a:t>年</a:t>
          </a:r>
          <a:endParaRPr lang="zh-CN" altLang="en-US" sz="1700" kern="1200" dirty="0"/>
        </a:p>
      </dsp:txBody>
      <dsp:txXfrm>
        <a:off x="1592915" y="1155631"/>
        <a:ext cx="755031" cy="363866"/>
      </dsp:txXfrm>
    </dsp:sp>
    <dsp:sp modelId="{ACF1D365-F24C-4AC3-9EA0-72E87889A3C9}">
      <dsp:nvSpPr>
        <dsp:cNvPr id="0" name=""/>
        <dsp:cNvSpPr/>
      </dsp:nvSpPr>
      <dsp:spPr>
        <a:xfrm>
          <a:off x="2032026" y="1796818"/>
          <a:ext cx="315264" cy="315264"/>
        </a:xfrm>
        <a:prstGeom prst="ellipse">
          <a:avLst/>
        </a:prstGeom>
        <a:solidFill>
          <a:schemeClr val="accent4">
            <a:hueOff val="196843"/>
            <a:satOff val="-4589"/>
            <a:lumOff val="-17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E2907-8434-41C2-9692-135F8E839E95}">
      <dsp:nvSpPr>
        <dsp:cNvPr id="0" name=""/>
        <dsp:cNvSpPr/>
      </dsp:nvSpPr>
      <dsp:spPr>
        <a:xfrm rot="17700000">
          <a:off x="1658638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smtClean="0"/>
            <a:t>框架</a:t>
          </a:r>
          <a:r>
            <a:rPr lang="zh-CN" altLang="en-US" sz="1000" kern="1200" dirty="0" smtClean="0"/>
            <a:t>搭建</a:t>
          </a:r>
          <a:endParaRPr lang="zh-CN" altLang="en-US" sz="1000" kern="1200" dirty="0"/>
        </a:p>
      </dsp:txBody>
      <dsp:txXfrm>
        <a:off x="1658638" y="2235617"/>
        <a:ext cx="653137" cy="314918"/>
      </dsp:txXfrm>
    </dsp:sp>
    <dsp:sp modelId="{07108CDF-C4A3-4913-BFDB-4DE0E59F9B2C}">
      <dsp:nvSpPr>
        <dsp:cNvPr id="0" name=""/>
        <dsp:cNvSpPr/>
      </dsp:nvSpPr>
      <dsp:spPr>
        <a:xfrm rot="17700000">
          <a:off x="2067541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513E45-30B8-42AA-AC8A-C5AE7B16DD49}">
      <dsp:nvSpPr>
        <dsp:cNvPr id="0" name=""/>
        <dsp:cNvSpPr/>
      </dsp:nvSpPr>
      <dsp:spPr>
        <a:xfrm>
          <a:off x="2393041" y="1650764"/>
          <a:ext cx="607372" cy="607372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EEF68-37E0-4572-8274-B3068F133C07}">
      <dsp:nvSpPr>
        <dsp:cNvPr id="0" name=""/>
        <dsp:cNvSpPr/>
      </dsp:nvSpPr>
      <dsp:spPr>
        <a:xfrm rot="17700000">
          <a:off x="2607051" y="1155631"/>
          <a:ext cx="755031" cy="36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2016</a:t>
          </a:r>
          <a:r>
            <a:rPr lang="zh-CN" altLang="en-US" sz="1700" kern="1200" dirty="0" smtClean="0"/>
            <a:t>年</a:t>
          </a:r>
          <a:endParaRPr lang="zh-CN" altLang="en-US" sz="1700" kern="1200" dirty="0"/>
        </a:p>
      </dsp:txBody>
      <dsp:txXfrm>
        <a:off x="2607051" y="1155631"/>
        <a:ext cx="755031" cy="363866"/>
      </dsp:txXfrm>
    </dsp:sp>
    <dsp:sp modelId="{44EDC14C-F552-4E40-A288-91B14361264D}">
      <dsp:nvSpPr>
        <dsp:cNvPr id="0" name=""/>
        <dsp:cNvSpPr/>
      </dsp:nvSpPr>
      <dsp:spPr>
        <a:xfrm>
          <a:off x="3046163" y="1796818"/>
          <a:ext cx="315264" cy="315264"/>
        </a:xfrm>
        <a:prstGeom prst="ellipse">
          <a:avLst/>
        </a:prstGeom>
        <a:solidFill>
          <a:schemeClr val="accent4">
            <a:hueOff val="295265"/>
            <a:satOff val="-6883"/>
            <a:lumOff val="-26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856D5-7D80-493D-8385-99BF934CBB95}">
      <dsp:nvSpPr>
        <dsp:cNvPr id="0" name=""/>
        <dsp:cNvSpPr/>
      </dsp:nvSpPr>
      <dsp:spPr>
        <a:xfrm rot="17700000">
          <a:off x="2672775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预处理</a:t>
          </a:r>
          <a:endParaRPr lang="zh-CN" altLang="en-US" sz="1000" kern="1200" dirty="0"/>
        </a:p>
      </dsp:txBody>
      <dsp:txXfrm>
        <a:off x="2672775" y="2235617"/>
        <a:ext cx="653137" cy="314918"/>
      </dsp:txXfrm>
    </dsp:sp>
    <dsp:sp modelId="{1081C0E5-6845-4AF3-9220-F59FD6F12853}">
      <dsp:nvSpPr>
        <dsp:cNvPr id="0" name=""/>
        <dsp:cNvSpPr/>
      </dsp:nvSpPr>
      <dsp:spPr>
        <a:xfrm rot="17700000">
          <a:off x="3081678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05EFD-7E51-4911-A894-D2C198ACE0A9}">
      <dsp:nvSpPr>
        <dsp:cNvPr id="0" name=""/>
        <dsp:cNvSpPr/>
      </dsp:nvSpPr>
      <dsp:spPr>
        <a:xfrm>
          <a:off x="3407129" y="1796818"/>
          <a:ext cx="315264" cy="315264"/>
        </a:xfrm>
        <a:prstGeom prst="ellipse">
          <a:avLst/>
        </a:prstGeom>
        <a:solidFill>
          <a:schemeClr val="accent4">
            <a:hueOff val="393686"/>
            <a:satOff val="-9177"/>
            <a:lumOff val="-34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25629-92C5-46C6-BFEF-7C5C86475457}">
      <dsp:nvSpPr>
        <dsp:cNvPr id="0" name=""/>
        <dsp:cNvSpPr/>
      </dsp:nvSpPr>
      <dsp:spPr>
        <a:xfrm rot="17700000">
          <a:off x="3033741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词法分析</a:t>
          </a:r>
          <a:endParaRPr lang="zh-CN" altLang="en-US" sz="1000" kern="1200" dirty="0"/>
        </a:p>
      </dsp:txBody>
      <dsp:txXfrm>
        <a:off x="3033741" y="2235617"/>
        <a:ext cx="653137" cy="314918"/>
      </dsp:txXfrm>
    </dsp:sp>
    <dsp:sp modelId="{7E261D6F-8759-4FB2-9D79-10F37954E9B3}">
      <dsp:nvSpPr>
        <dsp:cNvPr id="0" name=""/>
        <dsp:cNvSpPr/>
      </dsp:nvSpPr>
      <dsp:spPr>
        <a:xfrm rot="17700000">
          <a:off x="3442644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57FCA4-EE57-4192-86DC-0393B0C25D13}">
      <dsp:nvSpPr>
        <dsp:cNvPr id="0" name=""/>
        <dsp:cNvSpPr/>
      </dsp:nvSpPr>
      <dsp:spPr>
        <a:xfrm>
          <a:off x="3768094" y="1796818"/>
          <a:ext cx="315264" cy="315264"/>
        </a:xfrm>
        <a:prstGeom prst="ellipse">
          <a:avLst/>
        </a:prstGeom>
        <a:solidFill>
          <a:schemeClr val="accent4">
            <a:hueOff val="492108"/>
            <a:satOff val="-11472"/>
            <a:lumOff val="-43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F6A88-900F-4233-ACD4-997A62156825}">
      <dsp:nvSpPr>
        <dsp:cNvPr id="0" name=""/>
        <dsp:cNvSpPr/>
      </dsp:nvSpPr>
      <dsp:spPr>
        <a:xfrm rot="17700000">
          <a:off x="3394706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语法分析</a:t>
          </a:r>
          <a:endParaRPr lang="zh-CN" altLang="en-US" sz="1000" kern="1200" dirty="0"/>
        </a:p>
      </dsp:txBody>
      <dsp:txXfrm>
        <a:off x="3394706" y="2235617"/>
        <a:ext cx="653137" cy="314918"/>
      </dsp:txXfrm>
    </dsp:sp>
    <dsp:sp modelId="{AFF18FEB-A05E-4FF8-8503-E0BB47BC8284}">
      <dsp:nvSpPr>
        <dsp:cNvPr id="0" name=""/>
        <dsp:cNvSpPr/>
      </dsp:nvSpPr>
      <dsp:spPr>
        <a:xfrm rot="17700000">
          <a:off x="3803609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0C8D3-C753-4812-9926-CA74D58C07CD}">
      <dsp:nvSpPr>
        <dsp:cNvPr id="0" name=""/>
        <dsp:cNvSpPr/>
      </dsp:nvSpPr>
      <dsp:spPr>
        <a:xfrm>
          <a:off x="4129109" y="1650764"/>
          <a:ext cx="607372" cy="607372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A222F-FCC6-4A54-A172-D8E928DBEB60}">
      <dsp:nvSpPr>
        <dsp:cNvPr id="0" name=""/>
        <dsp:cNvSpPr/>
      </dsp:nvSpPr>
      <dsp:spPr>
        <a:xfrm rot="17700000">
          <a:off x="4343119" y="1155631"/>
          <a:ext cx="755031" cy="36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2017</a:t>
          </a:r>
          <a:r>
            <a:rPr lang="zh-CN" altLang="en-US" sz="1700" kern="1200" dirty="0" smtClean="0"/>
            <a:t>年</a:t>
          </a:r>
          <a:endParaRPr lang="zh-CN" altLang="en-US" sz="1700" kern="1200" dirty="0"/>
        </a:p>
      </dsp:txBody>
      <dsp:txXfrm>
        <a:off x="4343119" y="1155631"/>
        <a:ext cx="755031" cy="363866"/>
      </dsp:txXfrm>
    </dsp:sp>
    <dsp:sp modelId="{91D630C4-AC0F-4E86-8059-EC025E43A8DC}">
      <dsp:nvSpPr>
        <dsp:cNvPr id="0" name=""/>
        <dsp:cNvSpPr/>
      </dsp:nvSpPr>
      <dsp:spPr>
        <a:xfrm>
          <a:off x="4782231" y="1796818"/>
          <a:ext cx="315264" cy="315264"/>
        </a:xfrm>
        <a:prstGeom prst="ellipse">
          <a:avLst/>
        </a:prstGeom>
        <a:solidFill>
          <a:schemeClr val="accent4">
            <a:hueOff val="590530"/>
            <a:satOff val="-13766"/>
            <a:lumOff val="-52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36E7C-A35E-42B7-9314-CBCCB3FB1131}">
      <dsp:nvSpPr>
        <dsp:cNvPr id="0" name=""/>
        <dsp:cNvSpPr/>
      </dsp:nvSpPr>
      <dsp:spPr>
        <a:xfrm rot="17700000">
          <a:off x="4408843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语法可视化</a:t>
          </a:r>
          <a:endParaRPr lang="zh-CN" altLang="en-US" sz="1000" kern="1200" dirty="0"/>
        </a:p>
      </dsp:txBody>
      <dsp:txXfrm>
        <a:off x="4408843" y="2235617"/>
        <a:ext cx="653137" cy="314918"/>
      </dsp:txXfrm>
    </dsp:sp>
    <dsp:sp modelId="{B4BF9EAC-38AB-4FB0-8CC0-5B9F3120E3CB}">
      <dsp:nvSpPr>
        <dsp:cNvPr id="0" name=""/>
        <dsp:cNvSpPr/>
      </dsp:nvSpPr>
      <dsp:spPr>
        <a:xfrm rot="17700000">
          <a:off x="4817746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352A0-7140-4E3F-97C5-58731FCC0B1F}">
      <dsp:nvSpPr>
        <dsp:cNvPr id="0" name=""/>
        <dsp:cNvSpPr/>
      </dsp:nvSpPr>
      <dsp:spPr>
        <a:xfrm>
          <a:off x="5143245" y="1650764"/>
          <a:ext cx="607372" cy="607372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C8E74-9588-4DCC-85ED-5C41D4F14F1C}">
      <dsp:nvSpPr>
        <dsp:cNvPr id="0" name=""/>
        <dsp:cNvSpPr/>
      </dsp:nvSpPr>
      <dsp:spPr>
        <a:xfrm rot="17700000">
          <a:off x="5357256" y="1155631"/>
          <a:ext cx="755031" cy="36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2018</a:t>
          </a:r>
          <a:r>
            <a:rPr lang="zh-CN" altLang="en-US" sz="1700" kern="1200" dirty="0" smtClean="0"/>
            <a:t>年</a:t>
          </a:r>
          <a:endParaRPr lang="zh-CN" altLang="en-US" sz="1700" kern="1200" dirty="0"/>
        </a:p>
      </dsp:txBody>
      <dsp:txXfrm>
        <a:off x="5357256" y="1155631"/>
        <a:ext cx="755031" cy="363866"/>
      </dsp:txXfrm>
    </dsp:sp>
    <dsp:sp modelId="{0A4FFC00-3713-4043-BDF8-AE6D3E2BC843}">
      <dsp:nvSpPr>
        <dsp:cNvPr id="0" name=""/>
        <dsp:cNvSpPr/>
      </dsp:nvSpPr>
      <dsp:spPr>
        <a:xfrm>
          <a:off x="5796367" y="1796818"/>
          <a:ext cx="315264" cy="315264"/>
        </a:xfrm>
        <a:prstGeom prst="ellipse">
          <a:avLst/>
        </a:prstGeom>
        <a:solidFill>
          <a:schemeClr val="accent4">
            <a:hueOff val="688951"/>
            <a:satOff val="-16060"/>
            <a:lumOff val="-61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77439-9A25-4992-901D-ABB0E462D2BE}">
      <dsp:nvSpPr>
        <dsp:cNvPr id="0" name=""/>
        <dsp:cNvSpPr/>
      </dsp:nvSpPr>
      <dsp:spPr>
        <a:xfrm rot="17700000">
          <a:off x="5422979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代码生成</a:t>
          </a:r>
          <a:endParaRPr lang="zh-CN" altLang="en-US" sz="1000" kern="1200" dirty="0"/>
        </a:p>
      </dsp:txBody>
      <dsp:txXfrm>
        <a:off x="5422979" y="2235617"/>
        <a:ext cx="653137" cy="314918"/>
      </dsp:txXfrm>
    </dsp:sp>
    <dsp:sp modelId="{E9E41381-7933-49A2-8E83-FF6AF53A6431}">
      <dsp:nvSpPr>
        <dsp:cNvPr id="0" name=""/>
        <dsp:cNvSpPr/>
      </dsp:nvSpPr>
      <dsp:spPr>
        <a:xfrm rot="17700000">
          <a:off x="5831882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B46A5-7B1D-41FB-A43D-789A7D0FF749}">
      <dsp:nvSpPr>
        <dsp:cNvPr id="0" name=""/>
        <dsp:cNvSpPr/>
      </dsp:nvSpPr>
      <dsp:spPr>
        <a:xfrm>
          <a:off x="6157382" y="1650764"/>
          <a:ext cx="607372" cy="607372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CEC5A-D5B0-4F3C-BDCE-21586B9C214F}">
      <dsp:nvSpPr>
        <dsp:cNvPr id="0" name=""/>
        <dsp:cNvSpPr/>
      </dsp:nvSpPr>
      <dsp:spPr>
        <a:xfrm rot="17700000">
          <a:off x="6371392" y="1155631"/>
          <a:ext cx="755031" cy="36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2019</a:t>
          </a:r>
          <a:r>
            <a:rPr lang="zh-CN" altLang="en-US" sz="1700" kern="1200" dirty="0" smtClean="0"/>
            <a:t>年</a:t>
          </a:r>
          <a:endParaRPr lang="zh-CN" altLang="en-US" sz="1700" kern="1200" dirty="0"/>
        </a:p>
      </dsp:txBody>
      <dsp:txXfrm>
        <a:off x="6371392" y="1155631"/>
        <a:ext cx="755031" cy="363866"/>
      </dsp:txXfrm>
    </dsp:sp>
    <dsp:sp modelId="{A8FB7375-63D0-486A-A54B-23CC96FBA74E}">
      <dsp:nvSpPr>
        <dsp:cNvPr id="0" name=""/>
        <dsp:cNvSpPr/>
      </dsp:nvSpPr>
      <dsp:spPr>
        <a:xfrm>
          <a:off x="6810504" y="1796818"/>
          <a:ext cx="315264" cy="315264"/>
        </a:xfrm>
        <a:prstGeom prst="ellipse">
          <a:avLst/>
        </a:prstGeom>
        <a:solidFill>
          <a:schemeClr val="accent4">
            <a:hueOff val="787373"/>
            <a:satOff val="-18354"/>
            <a:lumOff val="-69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7CA29-0DEB-4653-B82E-5A57B42F9F94}">
      <dsp:nvSpPr>
        <dsp:cNvPr id="0" name=""/>
        <dsp:cNvSpPr/>
      </dsp:nvSpPr>
      <dsp:spPr>
        <a:xfrm rot="17700000">
          <a:off x="6437116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代码生成</a:t>
          </a:r>
          <a:endParaRPr lang="zh-CN" altLang="en-US" sz="1000" kern="1200" dirty="0"/>
        </a:p>
      </dsp:txBody>
      <dsp:txXfrm>
        <a:off x="6437116" y="2235617"/>
        <a:ext cx="653137" cy="314918"/>
      </dsp:txXfrm>
    </dsp:sp>
    <dsp:sp modelId="{89D96E60-AC53-488D-A7AF-7433D0418E73}">
      <dsp:nvSpPr>
        <dsp:cNvPr id="0" name=""/>
        <dsp:cNvSpPr/>
      </dsp:nvSpPr>
      <dsp:spPr>
        <a:xfrm rot="17700000">
          <a:off x="6846019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369F5-5F0C-4D2E-AD63-00A5D0CAF734}">
      <dsp:nvSpPr>
        <dsp:cNvPr id="0" name=""/>
        <dsp:cNvSpPr/>
      </dsp:nvSpPr>
      <dsp:spPr>
        <a:xfrm>
          <a:off x="7171470" y="1796818"/>
          <a:ext cx="315264" cy="315264"/>
        </a:xfrm>
        <a:prstGeom prst="ellipse">
          <a:avLst/>
        </a:prstGeom>
        <a:solidFill>
          <a:schemeClr val="accent4">
            <a:hueOff val="885795"/>
            <a:satOff val="-20649"/>
            <a:lumOff val="-78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C7D2B-F16A-42E3-9C38-9B5E70AE938D}">
      <dsp:nvSpPr>
        <dsp:cNvPr id="0" name=""/>
        <dsp:cNvSpPr/>
      </dsp:nvSpPr>
      <dsp:spPr>
        <a:xfrm rot="17700000">
          <a:off x="6798081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/>
            <a:t>RISC-V</a:t>
          </a:r>
          <a:r>
            <a:rPr lang="zh-CN" altLang="en-US" sz="1000" kern="1200" dirty="0" smtClean="0"/>
            <a:t>后端支持</a:t>
          </a:r>
          <a:endParaRPr lang="zh-CN" altLang="en-US" sz="1000" kern="1200" dirty="0"/>
        </a:p>
      </dsp:txBody>
      <dsp:txXfrm>
        <a:off x="6798081" y="2235617"/>
        <a:ext cx="653137" cy="314918"/>
      </dsp:txXfrm>
    </dsp:sp>
    <dsp:sp modelId="{80059B85-B20D-47F2-B5DC-F80334177920}">
      <dsp:nvSpPr>
        <dsp:cNvPr id="0" name=""/>
        <dsp:cNvSpPr/>
      </dsp:nvSpPr>
      <dsp:spPr>
        <a:xfrm rot="17700000">
          <a:off x="7206985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95977-D434-4E10-A5C9-A851C68C6752}">
      <dsp:nvSpPr>
        <dsp:cNvPr id="0" name=""/>
        <dsp:cNvSpPr/>
      </dsp:nvSpPr>
      <dsp:spPr>
        <a:xfrm>
          <a:off x="7532484" y="1650764"/>
          <a:ext cx="607372" cy="607372"/>
        </a:xfrm>
        <a:prstGeom prst="donut">
          <a:avLst>
            <a:gd name="adj" fmla="val 2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E8C82-1401-4A36-8A87-B2E0DC8BB302}">
      <dsp:nvSpPr>
        <dsp:cNvPr id="0" name=""/>
        <dsp:cNvSpPr/>
      </dsp:nvSpPr>
      <dsp:spPr>
        <a:xfrm rot="17700000">
          <a:off x="7746495" y="1155631"/>
          <a:ext cx="755031" cy="36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2020</a:t>
          </a:r>
          <a:r>
            <a:rPr lang="zh-CN" altLang="en-US" sz="1700" kern="1200" dirty="0" smtClean="0"/>
            <a:t>年</a:t>
          </a:r>
          <a:endParaRPr lang="zh-CN" altLang="en-US" sz="1700" kern="1200" dirty="0"/>
        </a:p>
      </dsp:txBody>
      <dsp:txXfrm>
        <a:off x="7746495" y="1155631"/>
        <a:ext cx="755031" cy="363866"/>
      </dsp:txXfrm>
    </dsp:sp>
    <dsp:sp modelId="{4DDBBC07-8885-480F-8800-BC6D0692EBBE}">
      <dsp:nvSpPr>
        <dsp:cNvPr id="0" name=""/>
        <dsp:cNvSpPr/>
      </dsp:nvSpPr>
      <dsp:spPr>
        <a:xfrm>
          <a:off x="8185606" y="1796818"/>
          <a:ext cx="315264" cy="315264"/>
        </a:xfrm>
        <a:prstGeom prst="ellipse">
          <a:avLst/>
        </a:prstGeom>
        <a:solidFill>
          <a:schemeClr val="accent4">
            <a:hueOff val="984216"/>
            <a:satOff val="-22943"/>
            <a:lumOff val="-87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4FBC4-7499-4955-977A-18F7837C5A87}">
      <dsp:nvSpPr>
        <dsp:cNvPr id="0" name=""/>
        <dsp:cNvSpPr/>
      </dsp:nvSpPr>
      <dsp:spPr>
        <a:xfrm rot="17700000">
          <a:off x="7812218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增加示例程序</a:t>
          </a:r>
          <a:endParaRPr lang="zh-CN" altLang="en-US" sz="1000" kern="1200" dirty="0"/>
        </a:p>
      </dsp:txBody>
      <dsp:txXfrm>
        <a:off x="7812218" y="2235617"/>
        <a:ext cx="653137" cy="314918"/>
      </dsp:txXfrm>
    </dsp:sp>
    <dsp:sp modelId="{897ABD12-E1F7-41CF-8B8D-097A8FEB0D31}">
      <dsp:nvSpPr>
        <dsp:cNvPr id="0" name=""/>
        <dsp:cNvSpPr/>
      </dsp:nvSpPr>
      <dsp:spPr>
        <a:xfrm rot="17700000">
          <a:off x="8221121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28288-370C-488B-82F3-FC8F8F379C5D}">
      <dsp:nvSpPr>
        <dsp:cNvPr id="0" name=""/>
        <dsp:cNvSpPr/>
      </dsp:nvSpPr>
      <dsp:spPr>
        <a:xfrm>
          <a:off x="8546572" y="1796818"/>
          <a:ext cx="315264" cy="315264"/>
        </a:xfrm>
        <a:prstGeom prst="ellipse">
          <a:avLst/>
        </a:prstGeom>
        <a:solidFill>
          <a:schemeClr val="accent4">
            <a:hueOff val="1082638"/>
            <a:satOff val="-25237"/>
            <a:lumOff val="-96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9271E-34CD-45FF-8A7F-0AB9E201EB53}">
      <dsp:nvSpPr>
        <dsp:cNvPr id="0" name=""/>
        <dsp:cNvSpPr/>
      </dsp:nvSpPr>
      <dsp:spPr>
        <a:xfrm rot="17700000">
          <a:off x="8173184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接口标准化</a:t>
          </a:r>
          <a:endParaRPr lang="zh-CN" altLang="en-US" sz="1000" kern="1200" dirty="0"/>
        </a:p>
      </dsp:txBody>
      <dsp:txXfrm>
        <a:off x="8173184" y="2235617"/>
        <a:ext cx="653137" cy="314918"/>
      </dsp:txXfrm>
    </dsp:sp>
    <dsp:sp modelId="{8663CCC9-784F-4C2E-8D5C-21B0C2475E90}">
      <dsp:nvSpPr>
        <dsp:cNvPr id="0" name=""/>
        <dsp:cNvSpPr/>
      </dsp:nvSpPr>
      <dsp:spPr>
        <a:xfrm rot="17700000">
          <a:off x="8582087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BF7CFA-E715-4C74-8F54-39F0F2036562}">
      <dsp:nvSpPr>
        <dsp:cNvPr id="0" name=""/>
        <dsp:cNvSpPr/>
      </dsp:nvSpPr>
      <dsp:spPr>
        <a:xfrm>
          <a:off x="8907538" y="1796818"/>
          <a:ext cx="315264" cy="315264"/>
        </a:xfrm>
        <a:prstGeom prst="ellipse">
          <a:avLst/>
        </a:prstGeom>
        <a:solidFill>
          <a:schemeClr val="accent4">
            <a:hueOff val="1181059"/>
            <a:satOff val="-27532"/>
            <a:lumOff val="-104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1584D-26C8-4AEB-B8C1-A17C55443D29}">
      <dsp:nvSpPr>
        <dsp:cNvPr id="0" name=""/>
        <dsp:cNvSpPr/>
      </dsp:nvSpPr>
      <dsp:spPr>
        <a:xfrm rot="17700000">
          <a:off x="8534149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代码生成</a:t>
          </a:r>
          <a:endParaRPr lang="zh-CN" altLang="en-US" sz="1000" kern="1200" dirty="0"/>
        </a:p>
      </dsp:txBody>
      <dsp:txXfrm>
        <a:off x="8534149" y="2235617"/>
        <a:ext cx="653137" cy="314918"/>
      </dsp:txXfrm>
    </dsp:sp>
    <dsp:sp modelId="{6E1DF692-04CA-4005-A069-ECF672A791B6}">
      <dsp:nvSpPr>
        <dsp:cNvPr id="0" name=""/>
        <dsp:cNvSpPr/>
      </dsp:nvSpPr>
      <dsp:spPr>
        <a:xfrm rot="17700000">
          <a:off x="8943053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E1E2DA-195D-4330-AF7B-1950293F79A3}">
      <dsp:nvSpPr>
        <dsp:cNvPr id="0" name=""/>
        <dsp:cNvSpPr/>
      </dsp:nvSpPr>
      <dsp:spPr>
        <a:xfrm>
          <a:off x="9268503" y="1796818"/>
          <a:ext cx="315264" cy="315264"/>
        </a:xfrm>
        <a:prstGeom prst="ellipse">
          <a:avLst/>
        </a:prstGeom>
        <a:solidFill>
          <a:schemeClr val="accent4">
            <a:hueOff val="1279481"/>
            <a:satOff val="-29826"/>
            <a:lumOff val="-1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823F4-D851-453A-8EFF-7B316BFF152E}">
      <dsp:nvSpPr>
        <dsp:cNvPr id="0" name=""/>
        <dsp:cNvSpPr/>
      </dsp:nvSpPr>
      <dsp:spPr>
        <a:xfrm rot="17700000">
          <a:off x="8895115" y="2235617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0" bIns="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000" kern="1200" dirty="0" smtClean="0"/>
            <a:t>…</a:t>
          </a:r>
          <a:endParaRPr lang="zh-CN" altLang="en-US" sz="1000" kern="1200" dirty="0"/>
        </a:p>
      </dsp:txBody>
      <dsp:txXfrm>
        <a:off x="8895115" y="2235617"/>
        <a:ext cx="653137" cy="314918"/>
      </dsp:txXfrm>
    </dsp:sp>
    <dsp:sp modelId="{6B13ABF3-589A-4272-B5B9-B7C6A4D30A9E}">
      <dsp:nvSpPr>
        <dsp:cNvPr id="0" name=""/>
        <dsp:cNvSpPr/>
      </dsp:nvSpPr>
      <dsp:spPr>
        <a:xfrm rot="17700000">
          <a:off x="9304018" y="1358365"/>
          <a:ext cx="653137" cy="314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59041DB8-B66F-4DC8-A96E-33677E0F90FF}" type="datetimeFigureOut">
              <a:rPr lang="en-US" altLang="zh-CN" smtClean="0">
                <a:ea typeface="Microsoft YaHei UI" panose="020B0503020204020204" pitchFamily="34" charset="-122"/>
              </a:rPr>
              <a:pPr/>
              <a:t>3/22/2022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1604A0D4-B89B-4ADD-AF9E-38636B40EE4E}" type="slidenum">
              <a:rPr lang="zh-CN" smtClean="0">
                <a:ea typeface="Microsoft YaHei UI" panose="020B0503020204020204" pitchFamily="34" charset="-122"/>
              </a:rPr>
              <a:pPr/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EB49C4A-65AC-492D-9701-81B46C3AD0E4}" type="datetimeFigureOut">
              <a:rPr lang="en-US" altLang="zh-CN" smtClean="0"/>
              <a:pPr/>
              <a:t>3/22/2022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794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3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1591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66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88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线连接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线连接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线连接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线连接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线连接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线连接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线连接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 latinLnBrk="0">
              <a:lnSpc>
                <a:spcPct val="76000"/>
              </a:lnSpc>
              <a:defRPr lang="zh-CN" sz="8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 descr="gezi.png"/>
          <p:cNvPicPr>
            <a:picLocks noChangeAspect="1"/>
          </p:cNvPicPr>
          <p:nvPr userDrawn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0931217" y="-9930"/>
            <a:ext cx="1266952" cy="1196752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zh-CN" altLang="en-US"/>
              <a:pPr/>
              <a:t>2022/3/22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zh-CN" altLang="en-US"/>
              <a:pPr/>
              <a:t>2022/3/22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754256" y="6289679"/>
            <a:ext cx="1505732" cy="222436"/>
          </a:xfrm>
        </p:spPr>
        <p:txBody>
          <a:bodyPr/>
          <a:lstStyle/>
          <a:p>
            <a:fld id="{AE374B5B-21A0-4192-BF4C-38187F1A68D8}" type="datetime1">
              <a:rPr lang="zh-CN" altLang="en-US"/>
              <a:pPr/>
              <a:t>2022/3/22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295400" y="6470866"/>
            <a:ext cx="5826433" cy="387134"/>
          </a:xfrm>
        </p:spPr>
        <p:txBody>
          <a:bodyPr/>
          <a:lstStyle>
            <a:lvl1pPr>
              <a:defRPr sz="1100"/>
            </a:lvl1pPr>
          </a:lstStyle>
          <a:p>
            <a:r>
              <a:rPr lang="en-US" altLang="zh-CN" b="1" dirty="0" smtClean="0">
                <a:solidFill>
                  <a:schemeClr val="tx1"/>
                </a:solidFill>
              </a:rPr>
              <a:t>THE Sixth INTERNATIONAL GREEN and SUSTAINABLE COMPUTING CONFERENCE</a:t>
            </a:r>
            <a:endParaRPr lang="en-US" altLang="zh-CN" dirty="0" smtClean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线连接线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线连接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线连接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 latinLnBrk="0">
              <a:lnSpc>
                <a:spcPct val="85000"/>
              </a:lnSpc>
              <a:defRPr lang="zh-CN" sz="6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zh-CN" altLang="en-US"/>
              <a:pPr/>
              <a:t>2022/3/22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zh-CN" altLang="en-US"/>
              <a:pPr/>
              <a:t>2022/3/22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zh-CN" altLang="en-US"/>
              <a:pPr/>
              <a:t>2022/3/22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线连接线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线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线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线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线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线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线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线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线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线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线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线连接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线连接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线连接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线连接线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线连接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线连接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线连接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线连接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线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线连接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线连接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线连接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线连接线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线连接线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线连接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线连接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线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线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线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日期占位符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zh-CN" altLang="en-US"/>
              <a:pPr/>
              <a:t>2022/3/22</a:t>
            </a:fld>
            <a:endParaRPr lang="zh-CN"/>
          </a:p>
        </p:txBody>
      </p:sp>
      <p:sp>
        <p:nvSpPr>
          <p:cNvPr id="213" name="页脚占位符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214" name="幻灯片编号占位符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  <p:pic>
        <p:nvPicPr>
          <p:cNvPr id="57" name="图片 56" descr="gezi.png"/>
          <p:cNvPicPr>
            <a:picLocks noChangeAspect="1"/>
          </p:cNvPicPr>
          <p:nvPr userDrawn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0931217" y="-9930"/>
            <a:ext cx="1266952" cy="1196752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线连接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线连接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线连接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线连接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60" name="直线连接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zh-CN" altLang="en-US"/>
              <a:pPr/>
              <a:t>2022/3/22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线连接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线连接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线连接线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 dirty="0"/>
          </a:p>
        </p:txBody>
      </p:sp>
      <p:cxnSp>
        <p:nvCxnSpPr>
          <p:cNvPr id="59" name="直线连接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直线连接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线连接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线连接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线连接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线连接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线连接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线连接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线连接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线连接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线连接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线连接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线连接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线连接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线连接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线连接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51B2453-8663-4C69-AF73-9FD7B1DEC5D0}" type="datetime1">
              <a:rPr lang="en-US" altLang="zh-CN" smtClean="0"/>
              <a:pPr/>
              <a:t>3/22/2022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48" name="直线连接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 descr="gezi.png"/>
          <p:cNvPicPr>
            <a:picLocks noChangeAspect="1"/>
          </p:cNvPicPr>
          <p:nvPr userDrawn="1"/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10931217" y="-9930"/>
            <a:ext cx="1266952" cy="1196752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b="1" kern="1200">
          <a:solidFill>
            <a:schemeClr val="accent1"/>
          </a:solidFill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lang="zh-CN" sz="2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lang="zh-CN" sz="1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CN" sz="1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m4a"/><Relationship Id="rId7" Type="http://schemas.openxmlformats.org/officeDocument/2006/relationships/image" Target="../media/image8.png"/><Relationship Id="rId2" Type="http://schemas.microsoft.com/office/2007/relationships/media" Target="../media/media12.m4a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3.m4a"/><Relationship Id="rId7" Type="http://schemas.openxmlformats.org/officeDocument/2006/relationships/image" Target="../media/image9.png"/><Relationship Id="rId2" Type="http://schemas.microsoft.com/office/2007/relationships/media" Target="../media/media13.m4a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6.m4a"/><Relationship Id="rId7" Type="http://schemas.openxmlformats.org/officeDocument/2006/relationships/image" Target="../media/image12.png"/><Relationship Id="rId2" Type="http://schemas.microsoft.com/office/2007/relationships/media" Target="../media/media16.m4a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7.m4a"/><Relationship Id="rId7" Type="http://schemas.openxmlformats.org/officeDocument/2006/relationships/image" Target="../media/image15.png"/><Relationship Id="rId2" Type="http://schemas.microsoft.com/office/2007/relationships/media" Target="../media/media17.m4a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2.png"/><Relationship Id="rId2" Type="http://schemas.microsoft.com/office/2007/relationships/media" Target="../media/media18.m4a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7" Type="http://schemas.openxmlformats.org/officeDocument/2006/relationships/image" Target="../media/image2.png"/><Relationship Id="rId2" Type="http://schemas.microsoft.com/office/2007/relationships/media" Target="../media/media24.m4a"/><Relationship Id="rId1" Type="http://schemas.openxmlformats.org/officeDocument/2006/relationships/tags" Target="../tags/tag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7" Type="http://schemas.openxmlformats.org/officeDocument/2006/relationships/image" Target="../media/image2.png"/><Relationship Id="rId2" Type="http://schemas.microsoft.com/office/2007/relationships/media" Target="../media/media25.m4a"/><Relationship Id="rId1" Type="http://schemas.openxmlformats.org/officeDocument/2006/relationships/tags" Target="../tags/tag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6.m4a"/><Relationship Id="rId7" Type="http://schemas.openxmlformats.org/officeDocument/2006/relationships/image" Target="../media/image28.png"/><Relationship Id="rId2" Type="http://schemas.microsoft.com/office/2007/relationships/media" Target="../media/media26.m4a"/><Relationship Id="rId1" Type="http://schemas.openxmlformats.org/officeDocument/2006/relationships/tags" Target="../tags/tag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5.m4a"/><Relationship Id="rId7" Type="http://schemas.openxmlformats.org/officeDocument/2006/relationships/diagramLayout" Target="../diagrams/layout1.xml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45" y="952500"/>
            <a:ext cx="9604310" cy="511944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 smtClean="0"/>
              <a:t>BIT-</a:t>
            </a:r>
            <a:r>
              <a:rPr lang="en-US" altLang="zh-CN" sz="4800" dirty="0" err="1" smtClean="0"/>
              <a:t>MiniCC</a:t>
            </a:r>
            <a:r>
              <a:rPr lang="zh-CN" altLang="en-US" sz="4800" dirty="0" smtClean="0"/>
              <a:t>简介</a:t>
            </a:r>
            <a:r>
              <a:rPr lang="en-US" altLang="zh-CN" sz="4800" dirty="0" smtClean="0"/>
              <a:t/>
            </a:r>
            <a:br>
              <a:rPr lang="en-US" altLang="zh-CN" sz="4800" dirty="0" smtClean="0"/>
            </a:br>
            <a:r>
              <a:rPr lang="en-US" altLang="zh-CN" sz="4800" dirty="0" smtClean="0"/>
              <a:t/>
            </a:r>
            <a:br>
              <a:rPr lang="en-US" altLang="zh-CN" sz="4800" dirty="0" smtClean="0"/>
            </a:br>
            <a:r>
              <a:rPr lang="en-US" altLang="zh-CN" sz="2200" b="0" dirty="0" smtClean="0">
                <a:solidFill>
                  <a:srgbClr val="FF0000"/>
                </a:solidFill>
              </a:rPr>
              <a:t/>
            </a:r>
            <a:br>
              <a:rPr lang="en-US" altLang="zh-CN" sz="2200" b="0" dirty="0" smtClean="0">
                <a:solidFill>
                  <a:srgbClr val="FF0000"/>
                </a:solidFill>
              </a:rPr>
            </a:br>
            <a:r>
              <a:rPr altLang="en-US" sz="2700" dirty="0" smtClean="0"/>
              <a:t>北京理工大学计算机学院</a:t>
            </a:r>
            <a:r>
              <a:rPr lang="en-US" altLang="zh-CN" sz="3100" b="0" dirty="0" smtClean="0">
                <a:solidFill>
                  <a:srgbClr val="FF0000"/>
                </a:solidFill>
              </a:rPr>
              <a:t>  </a:t>
            </a:r>
            <a:r>
              <a:rPr lang="en-US" altLang="zh-CN" sz="2200" b="0" dirty="0" smtClean="0">
                <a:solidFill>
                  <a:srgbClr val="FF0000"/>
                </a:solidFill>
              </a:rPr>
              <a:t>                                                                </a:t>
            </a:r>
            <a:r>
              <a:rPr lang="en-US" altLang="zh-CN" sz="2700" dirty="0" smtClean="0">
                <a:solidFill>
                  <a:srgbClr val="FF0000"/>
                </a:solidFill>
              </a:rPr>
              <a:t/>
            </a:r>
            <a:br>
              <a:rPr lang="en-US" altLang="zh-CN" sz="2700" dirty="0" smtClean="0">
                <a:solidFill>
                  <a:srgbClr val="FF0000"/>
                </a:solidFill>
              </a:rPr>
            </a:br>
            <a:endParaRPr lang="zh-CN" sz="4800" dirty="0">
              <a:solidFill>
                <a:srgbClr val="FF0000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p:transition spd="med" advTm="1266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特点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输入输出标准化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单个模块可替换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只需关注单个模块的设计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内部模块集成实现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内部实现和自主实现可组合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2007" y="1859622"/>
            <a:ext cx="3121767" cy="3986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294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预处理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输入：源程序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输出：处理后的源程序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文件包含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宏替换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删除注释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无用空白删除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92729" y="1397284"/>
            <a:ext cx="3218317" cy="4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7222733" y="1171254"/>
            <a:ext cx="1469204" cy="893852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85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词法分析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输入：清理后的源程序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输出：属性字符流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功能：根据词法规则识别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语言的全部单词类别，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          </a:t>
            </a:r>
            <a:r>
              <a:rPr lang="zh-CN" altLang="en-US" dirty="0" smtClean="0"/>
              <a:t>输出相应的属性字符流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52139" y="770560"/>
            <a:ext cx="2337547" cy="298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8866355" y="1051176"/>
            <a:ext cx="1109113" cy="560251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弧形箭头 7"/>
          <p:cNvSpPr/>
          <p:nvPr/>
        </p:nvSpPr>
        <p:spPr>
          <a:xfrm>
            <a:off x="3482940" y="4500081"/>
            <a:ext cx="770562" cy="5548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465" y="4046850"/>
            <a:ext cx="4552950" cy="285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917" y="3595213"/>
            <a:ext cx="3179484" cy="2919344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54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语法分析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输入：属性字符流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输出：语法树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功能：根据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语言的语法规则，识别输出程序的结构，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输出语法错误或者语法树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35902" y="863029"/>
            <a:ext cx="3218317" cy="4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椭圆 5"/>
          <p:cNvSpPr/>
          <p:nvPr/>
        </p:nvSpPr>
        <p:spPr>
          <a:xfrm>
            <a:off x="8455630" y="1684953"/>
            <a:ext cx="1469204" cy="893852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虚尾箭头 7"/>
          <p:cNvSpPr/>
          <p:nvPr/>
        </p:nvSpPr>
        <p:spPr>
          <a:xfrm>
            <a:off x="3658078" y="4972693"/>
            <a:ext cx="842481" cy="43151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39" y="4054207"/>
            <a:ext cx="2783919" cy="255614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45359" y="3956387"/>
            <a:ext cx="2446959" cy="267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63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语义分析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输入：语法树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输出：语法树及语义错误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功能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检查符号是否重定义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检查符号的作用域及引用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66724" y="1551397"/>
            <a:ext cx="3218317" cy="4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8455630" y="3000025"/>
            <a:ext cx="1469204" cy="893852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2865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框架介绍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中间代码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66724" y="1551397"/>
            <a:ext cx="3218317" cy="4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8455630" y="3000025"/>
            <a:ext cx="1469204" cy="893852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50" y="2893752"/>
            <a:ext cx="4933950" cy="200025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5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2996">
        <p:fade/>
      </p:transition>
    </mc:Choice>
    <mc:Fallback>
      <p:transition spd="med" advTm="429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代码生成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生成目标机汇编代码</a:t>
            </a:r>
            <a:endParaRPr lang="zh-CN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51827" y="2375283"/>
            <a:ext cx="3705225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13996" y="1232898"/>
            <a:ext cx="3218317" cy="410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椭圆 7"/>
          <p:cNvSpPr/>
          <p:nvPr/>
        </p:nvSpPr>
        <p:spPr>
          <a:xfrm>
            <a:off x="9102902" y="3852762"/>
            <a:ext cx="1469204" cy="893852"/>
          </a:xfrm>
          <a:prstGeom prst="ellipse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弧形箭头 8"/>
          <p:cNvSpPr/>
          <p:nvPr/>
        </p:nvSpPr>
        <p:spPr>
          <a:xfrm>
            <a:off x="3767619" y="4919609"/>
            <a:ext cx="770562" cy="5548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59" y="2951548"/>
            <a:ext cx="4445621" cy="1802427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58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4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模拟运行： </a:t>
            </a:r>
            <a:r>
              <a:rPr lang="en-US" altLang="zh-CN" dirty="0" smtClean="0"/>
              <a:t>MARS</a:t>
            </a:r>
            <a:endParaRPr lang="zh-CN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108" y="2425700"/>
            <a:ext cx="6248292" cy="389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95775" y="608013"/>
            <a:ext cx="329565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04166" y="303212"/>
            <a:ext cx="6687834" cy="655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581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模拟运行</a:t>
            </a:r>
            <a:endParaRPr lang="zh-CN" altLang="en-US" dirty="0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6000" y="4235158"/>
            <a:ext cx="10160000" cy="195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8388" y="868363"/>
            <a:ext cx="721042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828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MARS</a:t>
            </a:r>
            <a:r>
              <a:rPr lang="zh-CN" altLang="en-US" dirty="0" smtClean="0"/>
              <a:t>相关资料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http://courses.missouristate.edu/KenVollmar/MARS/</a:t>
            </a:r>
            <a:endParaRPr lang="zh-CN" altLang="en-US" dirty="0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0099" y="2834410"/>
            <a:ext cx="5953125" cy="371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33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总体实验框架设计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65" y="503853"/>
            <a:ext cx="5495925" cy="613410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2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9534">
        <p:fade/>
      </p:transition>
    </mc:Choice>
    <mc:Fallback>
      <p:transition spd="med" advTm="495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运行环境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java JRE ≥ 1.8</a:t>
            </a:r>
          </a:p>
          <a:p>
            <a:pPr lvl="1"/>
            <a:r>
              <a:rPr lang="zh-CN" altLang="en-US" dirty="0"/>
              <a:t>各</a:t>
            </a:r>
            <a:r>
              <a:rPr lang="zh-CN" altLang="en-US" dirty="0" smtClean="0"/>
              <a:t>操作系统都可以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534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基本配置</a:t>
            </a:r>
            <a:r>
              <a:rPr lang="en-US" altLang="zh-CN" dirty="0" smtClean="0"/>
              <a:t>: config.xml</a:t>
            </a:r>
          </a:p>
          <a:p>
            <a:pPr lvl="1"/>
            <a:r>
              <a:rPr lang="en-US" altLang="zh-CN" dirty="0" smtClean="0"/>
              <a:t>skip</a:t>
            </a:r>
            <a:r>
              <a:rPr lang="zh-CN" altLang="en-US" dirty="0" smtClean="0"/>
              <a:t>：</a:t>
            </a:r>
            <a:r>
              <a:rPr lang="zh-CN" altLang="en-US" dirty="0" smtClean="0">
                <a:sym typeface="Wingdings" pitchFamily="2" charset="2"/>
              </a:rPr>
              <a:t>是否跳过该阶段运行</a:t>
            </a:r>
            <a:r>
              <a:rPr lang="en-US" altLang="zh-CN" dirty="0" smtClean="0">
                <a:sym typeface="Wingdings" pitchFamily="2" charset="2"/>
              </a:rPr>
              <a:t>   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type</a:t>
            </a:r>
            <a:r>
              <a:rPr lang="zh-CN" altLang="en-US" dirty="0" smtClean="0">
                <a:sym typeface="Wingdings" pitchFamily="2" charset="2"/>
              </a:rPr>
              <a:t>：模块实现方法 </a:t>
            </a:r>
            <a:endParaRPr lang="en-US" altLang="zh-CN" dirty="0" smtClean="0">
              <a:sym typeface="Wingdings" pitchFamily="2" charset="2"/>
            </a:endParaRPr>
          </a:p>
          <a:p>
            <a:pPr lvl="2"/>
            <a:r>
              <a:rPr lang="zh-CN" altLang="en-US" dirty="0" smtClean="0">
                <a:sym typeface="Wingdings" pitchFamily="2" charset="2"/>
              </a:rPr>
              <a:t> </a:t>
            </a:r>
            <a:r>
              <a:rPr lang="en-US" altLang="zh-CN" dirty="0" smtClean="0">
                <a:sym typeface="Wingdings" pitchFamily="2" charset="2"/>
              </a:rPr>
              <a:t>java/binary/python  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path</a:t>
            </a:r>
            <a:r>
              <a:rPr lang="zh-CN" altLang="en-US" dirty="0" smtClean="0">
                <a:sym typeface="Wingdings" pitchFamily="2" charset="2"/>
              </a:rPr>
              <a:t>：路径</a:t>
            </a:r>
            <a:r>
              <a:rPr lang="en-US" altLang="zh-CN" dirty="0" smtClean="0">
                <a:sym typeface="Wingdings" pitchFamily="2" charset="2"/>
              </a:rPr>
              <a:t> </a:t>
            </a:r>
          </a:p>
          <a:p>
            <a:pPr lvl="2"/>
            <a:r>
              <a:rPr lang="en-US" altLang="zh-CN" dirty="0" smtClean="0">
                <a:sym typeface="Wingdings" pitchFamily="2" charset="2"/>
              </a:rPr>
              <a:t>Binary</a:t>
            </a:r>
          </a:p>
          <a:p>
            <a:pPr lvl="2"/>
            <a:r>
              <a:rPr lang="en-US" altLang="zh-CN" dirty="0" smtClean="0">
                <a:sym typeface="Wingdings" pitchFamily="2" charset="2"/>
              </a:rPr>
              <a:t>simulator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name</a:t>
            </a:r>
            <a:r>
              <a:rPr lang="zh-CN" altLang="en-US" dirty="0" smtClean="0">
                <a:sym typeface="Wingdings" pitchFamily="2" charset="2"/>
              </a:rPr>
              <a:t>：阶段名称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015" y="1815548"/>
            <a:ext cx="6743077" cy="3383652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898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内部集成的功能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预处理：注释和宏替换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词法分析：所有单词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语法：所有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语义：</a:t>
            </a:r>
            <a:r>
              <a:rPr lang="zh-CN" altLang="en-US" dirty="0"/>
              <a:t>正在修改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中间代码</a:t>
            </a:r>
            <a:r>
              <a:rPr lang="zh-CN" altLang="en-US" dirty="0"/>
              <a:t>：正在修改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优化：暂无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代码生成</a:t>
            </a:r>
            <a:r>
              <a:rPr lang="zh-CN" altLang="en-US" dirty="0"/>
              <a:t>：正在修改</a:t>
            </a:r>
            <a:r>
              <a:rPr lang="en-US" altLang="zh-CN" dirty="0" smtClean="0"/>
              <a:t>	</a:t>
            </a:r>
          </a:p>
          <a:p>
            <a:pPr lvl="1"/>
            <a:endParaRPr lang="zh-CN" altLang="en-US" dirty="0"/>
          </a:p>
        </p:txBody>
      </p:sp>
      <p:pic>
        <p:nvPicPr>
          <p:cNvPr id="7169" name="Picture 1" descr="C:\Users\Administrator\Documents\Tencent Files\49482390\Image\C2C\1M1UZ]_3S8_BXT2MJ18D{]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4075" y="820649"/>
            <a:ext cx="7134225" cy="5457825"/>
          </a:xfrm>
          <a:prstGeom prst="rect">
            <a:avLst/>
          </a:prstGeom>
          <a:noFill/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4364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BIT-</a:t>
            </a:r>
            <a:r>
              <a:rPr lang="en-US" altLang="zh-CN" dirty="0" err="1" smtClean="0"/>
              <a:t>MiniCC</a:t>
            </a:r>
            <a:r>
              <a:rPr lang="zh-CN" altLang="en-US" dirty="0" smtClean="0"/>
              <a:t>使用方法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下载框架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https://github.com/jiweixing/BIT-MiniCC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411" y="2949878"/>
            <a:ext cx="7982753" cy="3538234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23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BIT-</a:t>
            </a:r>
            <a:r>
              <a:rPr lang="en-US" altLang="zh-CN" dirty="0" err="1"/>
              <a:t>MiniCC</a:t>
            </a:r>
            <a:r>
              <a:rPr lang="zh-CN" altLang="en-US" dirty="0"/>
              <a:t>使用方法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Eclipse</a:t>
            </a:r>
            <a:r>
              <a:rPr lang="zh-CN" altLang="en-US" dirty="0" smtClean="0"/>
              <a:t>里面导入项目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419" y="2419350"/>
            <a:ext cx="5027134" cy="35087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572" y="1646238"/>
            <a:ext cx="3972821" cy="4418834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120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605">
        <p:fade/>
      </p:transition>
    </mc:Choice>
    <mc:Fallback>
      <p:transition spd="med" advTm="31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BIT-</a:t>
            </a:r>
            <a:r>
              <a:rPr lang="en-US" altLang="zh-CN" dirty="0" err="1"/>
              <a:t>MiniCC</a:t>
            </a:r>
            <a:r>
              <a:rPr lang="zh-CN" altLang="en-US" dirty="0"/>
              <a:t>使用方法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设置输入测试用例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r="36633" b="8912"/>
          <a:stretch/>
        </p:blipFill>
        <p:spPr>
          <a:xfrm>
            <a:off x="5363195" y="503853"/>
            <a:ext cx="7262135" cy="5871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92" y="2749493"/>
            <a:ext cx="5838825" cy="337667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5059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909">
        <p:fade/>
      </p:transition>
    </mc:Choice>
    <mc:Fallback>
      <p:transition spd="med" advTm="359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BIT-</a:t>
            </a:r>
            <a:r>
              <a:rPr lang="en-US" altLang="zh-CN" dirty="0" err="1"/>
              <a:t>MiniCC</a:t>
            </a:r>
            <a:r>
              <a:rPr lang="zh-CN" altLang="en-US" dirty="0"/>
              <a:t>使用方法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运行项目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r="37212" b="21336"/>
          <a:stretch/>
        </p:blipFill>
        <p:spPr>
          <a:xfrm>
            <a:off x="4451321" y="956815"/>
            <a:ext cx="7574280" cy="5337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2509837"/>
            <a:ext cx="5953125" cy="1647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4304346"/>
            <a:ext cx="4476750" cy="245745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10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979">
        <p:fade/>
      </p:transition>
    </mc:Choice>
    <mc:Fallback>
      <p:transition spd="med" advTm="39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BIT-</a:t>
            </a:r>
            <a:r>
              <a:rPr lang="en-US" altLang="zh-CN" dirty="0" err="1"/>
              <a:t>MiniCC</a:t>
            </a:r>
            <a:r>
              <a:rPr lang="zh-CN" altLang="en-US" dirty="0"/>
              <a:t>使用方法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源代码树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884" y="677863"/>
            <a:ext cx="4343400" cy="54483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478432"/>
            <a:ext cx="4979265" cy="3647731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5816907" y="3073706"/>
            <a:ext cx="1905917" cy="30021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447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0" y="1409700"/>
            <a:ext cx="4343400" cy="5448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BIT-</a:t>
            </a:r>
            <a:r>
              <a:rPr lang="en-US" altLang="zh-CN" dirty="0" err="1"/>
              <a:t>MiniCC</a:t>
            </a:r>
            <a:r>
              <a:rPr lang="zh-CN" altLang="en-US" dirty="0"/>
              <a:t>使用方法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2548511"/>
            <a:ext cx="11963400" cy="345757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 flipV="1">
            <a:off x="5993176" y="5574535"/>
            <a:ext cx="1597446" cy="78219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9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998">
        <p:fade/>
      </p:transition>
    </mc:Choice>
    <mc:Fallback>
      <p:transition spd="med" advTm="209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扩展方法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C/C++/C#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22410" y="2518868"/>
            <a:ext cx="64008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68775" y="521883"/>
            <a:ext cx="61341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箭头连接符 6"/>
          <p:cNvCxnSpPr/>
          <p:nvPr/>
        </p:nvCxnSpPr>
        <p:spPr>
          <a:xfrm rot="10800000" flipV="1">
            <a:off x="4354945" y="1938271"/>
            <a:ext cx="1027415" cy="81165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382359" y="1917724"/>
            <a:ext cx="5445304" cy="82193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06281" y="4163292"/>
            <a:ext cx="90582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219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en-US" sz="4000" dirty="0" smtClean="0"/>
              <a:t>提纲</a:t>
            </a:r>
            <a:endParaRPr 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800" dirty="0" smtClean="0"/>
              <a:t>BIT-</a:t>
            </a:r>
            <a:r>
              <a:rPr lang="en-US" altLang="zh-CN" sz="2800" dirty="0" err="1" smtClean="0"/>
              <a:t>MiniCC</a:t>
            </a:r>
            <a:r>
              <a:rPr altLang="en-US" sz="2800" dirty="0" smtClean="0"/>
              <a:t>简介</a:t>
            </a:r>
            <a:endParaRPr lang="zh-CN" sz="2800" dirty="0" smtClean="0"/>
          </a:p>
          <a:p>
            <a:pPr marL="457200" indent="-457200">
              <a:buFont typeface="+mj-lt"/>
              <a:buAutoNum type="arabicPeriod"/>
            </a:pPr>
            <a:r>
              <a:rPr altLang="en-US" sz="2800" dirty="0" smtClean="0"/>
              <a:t>框架介绍</a:t>
            </a:r>
            <a:r>
              <a:rPr lang="en-US" altLang="zh-CN" sz="2800" dirty="0" smtClean="0"/>
              <a:t> </a:t>
            </a:r>
            <a:endParaRPr lang="zh-CN" sz="2800" dirty="0"/>
          </a:p>
          <a:p>
            <a:pPr marL="457200" indent="-457200">
              <a:buFont typeface="+mj-lt"/>
              <a:buAutoNum type="arabicPeriod"/>
            </a:pPr>
            <a:r>
              <a:rPr altLang="en-US" sz="2800" dirty="0" smtClean="0"/>
              <a:t>框架</a:t>
            </a:r>
            <a:r>
              <a:rPr lang="zh-CN" altLang="en-US" sz="2800" dirty="0" smtClean="0"/>
              <a:t>使用</a:t>
            </a:r>
            <a:r>
              <a:rPr altLang="en-US" sz="2800" dirty="0" smtClean="0"/>
              <a:t>方法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2800" dirty="0" smtClean="0"/>
              <a:t>Q&amp;A</a:t>
            </a:r>
          </a:p>
          <a:p>
            <a:pPr marL="0" indent="0">
              <a:buNone/>
            </a:pPr>
            <a:endParaRPr lang="zh-CN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p:transition spd="med" advTm="88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0" y="1771544"/>
            <a:ext cx="5957455" cy="3651356"/>
          </a:xfrm>
        </p:spPr>
        <p:txBody>
          <a:bodyPr>
            <a:normAutofit/>
          </a:bodyPr>
          <a:lstStyle/>
          <a:p>
            <a:pPr algn="ctr"/>
            <a:r>
              <a:rPr lang="en-US" altLang="zh-CN" sz="4400" dirty="0" smtClean="0"/>
              <a:t>Q &amp; A</a:t>
            </a:r>
            <a:r>
              <a:rPr lang="zh-CN" altLang="en-US" sz="4400" dirty="0" smtClean="0"/>
              <a:t>？</a:t>
            </a:r>
            <a:r>
              <a:rPr lang="en-US" altLang="zh-CN" sz="4400" dirty="0" smtClean="0"/>
              <a:t/>
            </a:r>
            <a:br>
              <a:rPr lang="en-US" altLang="zh-CN" sz="4400" dirty="0" smtClean="0"/>
            </a:br>
            <a:r>
              <a:rPr lang="en-US" altLang="zh-CN" sz="4400" dirty="0" smtClean="0"/>
              <a:t/>
            </a:r>
            <a:br>
              <a:rPr lang="en-US" altLang="zh-CN" sz="4400" dirty="0" smtClean="0"/>
            </a:br>
            <a:r>
              <a:rPr lang="en-US" altLang="zh-CN" sz="4400" dirty="0" smtClean="0">
                <a:solidFill>
                  <a:srgbClr val="0070C0"/>
                </a:solidFill>
              </a:rPr>
              <a:t>jwx@bit.edu.cn</a:t>
            </a:r>
            <a:br>
              <a:rPr lang="en-US" altLang="zh-CN" sz="4400" dirty="0" smtClean="0">
                <a:solidFill>
                  <a:srgbClr val="0070C0"/>
                </a:solidFill>
              </a:rPr>
            </a:br>
            <a:r>
              <a:rPr lang="en-US" altLang="zh-CN" sz="4400" dirty="0" smtClean="0"/>
              <a:t/>
            </a:r>
            <a:br>
              <a:rPr lang="en-US" altLang="zh-CN" sz="4400" dirty="0" smtClean="0"/>
            </a:br>
            <a:endParaRPr lang="zh-CN" altLang="en-US" sz="4400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08752"/>
      </p:ext>
    </p:extLst>
  </p:cSld>
  <p:clrMapOvr>
    <a:masterClrMapping/>
  </p:clrMapOvr>
  <p:transition spd="med" advTm="1704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BIT-</a:t>
            </a:r>
            <a:r>
              <a:rPr lang="en-US" altLang="zh-CN" dirty="0" err="1" smtClean="0"/>
              <a:t>MiniCC</a:t>
            </a:r>
            <a:r>
              <a:rPr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altLang="en-US" dirty="0" smtClean="0"/>
              <a:t>课程实验存在的问题</a:t>
            </a:r>
            <a:endParaRPr lang="en-US" altLang="en-US" dirty="0" smtClean="0"/>
          </a:p>
          <a:p>
            <a:pPr lvl="1"/>
            <a:r>
              <a:rPr altLang="en-US" dirty="0" smtClean="0"/>
              <a:t>从理论到实践的距离：我听明白了，但是还是不知道怎么实现</a:t>
            </a:r>
            <a:endParaRPr lang="en-US" altLang="en-US" dirty="0" smtClean="0"/>
          </a:p>
          <a:p>
            <a:pPr lvl="1"/>
            <a:r>
              <a:rPr altLang="en-US" dirty="0" smtClean="0"/>
              <a:t>从前端到后端的距离：词法分析实现了，但是不怎么好</a:t>
            </a:r>
            <a:endParaRPr lang="en-US" altLang="en-US" dirty="0" smtClean="0"/>
          </a:p>
          <a:p>
            <a:pPr lvl="1"/>
            <a:r>
              <a:rPr altLang="en-US" dirty="0" smtClean="0"/>
              <a:t>从理想到现实的距离：老师，我这学期有</a:t>
            </a:r>
            <a:r>
              <a:rPr lang="en-US" altLang="en-US" dirty="0" smtClean="0"/>
              <a:t>5</a:t>
            </a:r>
            <a:r>
              <a:rPr altLang="en-US" dirty="0" smtClean="0"/>
              <a:t>门课。。。</a:t>
            </a:r>
            <a:endParaRPr lang="en-US" altLang="en-US" dirty="0" smtClean="0"/>
          </a:p>
          <a:p>
            <a:pPr lvl="1"/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9700" y="3908319"/>
            <a:ext cx="2752185" cy="1857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74620" y="4173488"/>
            <a:ext cx="1374360" cy="105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291236" y="4225534"/>
            <a:ext cx="1481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大作业</a:t>
            </a:r>
            <a:r>
              <a:rPr lang="en-US" altLang="zh-CN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  <a:endParaRPr lang="zh-CN" altLang="en-US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8688" y="4225534"/>
            <a:ext cx="2561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大作业</a:t>
            </a:r>
            <a:r>
              <a:rPr lang="en-US" altLang="zh-CN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  <a:endParaRPr lang="zh-CN" altLang="en-US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0900" y="4813052"/>
            <a:ext cx="133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大作业</a:t>
            </a:r>
            <a:r>
              <a:rPr lang="en-US" altLang="zh-CN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？</a:t>
            </a:r>
            <a:endParaRPr lang="zh-CN" altLang="en-US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8688" y="4774952"/>
            <a:ext cx="2586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竞赛、实验室项目？</a:t>
            </a:r>
            <a:endParaRPr lang="zh-CN" altLang="en-US" sz="2000" b="1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687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BIT-</a:t>
            </a:r>
            <a:r>
              <a:rPr lang="en-US" altLang="zh-CN" dirty="0" err="1" smtClean="0"/>
              <a:t>MiniCC</a:t>
            </a:r>
            <a:r>
              <a:rPr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BIT</a:t>
            </a:r>
            <a:r>
              <a:rPr lang="en-US" altLang="zh-CN" dirty="0" smtClean="0"/>
              <a:t>-</a:t>
            </a:r>
            <a:r>
              <a:rPr lang="en-US" altLang="en-US" dirty="0" err="1" smtClean="0"/>
              <a:t>MiniCC</a:t>
            </a:r>
            <a:r>
              <a:rPr lang="en-US" altLang="en-US" dirty="0" smtClean="0"/>
              <a:t> = </a:t>
            </a:r>
            <a:r>
              <a:rPr lang="en-US" altLang="en-US" b="1" dirty="0" smtClean="0">
                <a:solidFill>
                  <a:srgbClr val="FF0000"/>
                </a:solidFill>
              </a:rPr>
              <a:t>BIT</a:t>
            </a:r>
            <a:r>
              <a:rPr lang="en-US" altLang="en-US" dirty="0" smtClean="0"/>
              <a:t> </a:t>
            </a:r>
            <a:r>
              <a:rPr lang="en-US" altLang="en-US" b="1" dirty="0" smtClean="0">
                <a:solidFill>
                  <a:srgbClr val="FF0000"/>
                </a:solidFill>
              </a:rPr>
              <a:t>Mini</a:t>
            </a:r>
            <a:r>
              <a:rPr lang="en-US" altLang="en-US" dirty="0" smtClean="0"/>
              <a:t> </a:t>
            </a:r>
            <a:r>
              <a:rPr lang="en-US" altLang="en-US" b="1" dirty="0" smtClean="0">
                <a:solidFill>
                  <a:srgbClr val="FF0000"/>
                </a:solidFill>
              </a:rPr>
              <a:t>C</a:t>
            </a:r>
            <a:r>
              <a:rPr lang="en-US" altLang="en-US" dirty="0" smtClean="0"/>
              <a:t> </a:t>
            </a:r>
            <a:r>
              <a:rPr lang="en-US" altLang="en-US" b="1" dirty="0" smtClean="0">
                <a:solidFill>
                  <a:srgbClr val="FF0000"/>
                </a:solidFill>
              </a:rPr>
              <a:t>C</a:t>
            </a:r>
            <a:r>
              <a:rPr lang="en-US" altLang="en-US" dirty="0" smtClean="0"/>
              <a:t>ompiler </a:t>
            </a:r>
            <a:r>
              <a:rPr lang="en-US" altLang="zh-CN" dirty="0" smtClean="0"/>
              <a:t>= </a:t>
            </a:r>
            <a:r>
              <a:rPr altLang="en-US" dirty="0" smtClean="0"/>
              <a:t>一个迷你</a:t>
            </a:r>
            <a:r>
              <a:rPr lang="en-US" altLang="zh-CN" dirty="0" smtClean="0"/>
              <a:t>C</a:t>
            </a:r>
            <a:r>
              <a:rPr altLang="en-US" dirty="0" smtClean="0"/>
              <a:t>语言编译器</a:t>
            </a:r>
            <a:endParaRPr lang="en-US" altLang="en-US" dirty="0" smtClean="0"/>
          </a:p>
          <a:p>
            <a:pPr lvl="1"/>
            <a:r>
              <a:rPr altLang="en-US" sz="1600" dirty="0" smtClean="0"/>
              <a:t>源语言    ：</a:t>
            </a:r>
            <a:r>
              <a:rPr lang="en-US" altLang="zh-CN" sz="1600" dirty="0" smtClean="0"/>
              <a:t>C</a:t>
            </a:r>
            <a:r>
              <a:rPr altLang="en-US" sz="1600" dirty="0" smtClean="0"/>
              <a:t>语言子集</a:t>
            </a:r>
            <a:endParaRPr lang="en-US" altLang="en-US" sz="1600" dirty="0" smtClean="0"/>
          </a:p>
          <a:p>
            <a:pPr lvl="1"/>
            <a:r>
              <a:rPr altLang="en-US" sz="1600" dirty="0" smtClean="0"/>
              <a:t>目标语言：</a:t>
            </a:r>
            <a:r>
              <a:rPr lang="en-US" altLang="zh-CN" sz="1600" dirty="0" smtClean="0"/>
              <a:t>MIPS</a:t>
            </a:r>
            <a:r>
              <a:rPr lang="zh-CN" altLang="en-US" sz="1600" dirty="0" smtClean="0"/>
              <a:t>汇编</a:t>
            </a:r>
            <a:r>
              <a:rPr altLang="en-US" sz="1600" dirty="0" smtClean="0"/>
              <a:t>语言，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RISC-V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汇编语言，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X86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汇编</a:t>
            </a:r>
            <a:r>
              <a:rPr altLang="en-US" sz="1600" dirty="0" smtClean="0">
                <a:solidFill>
                  <a:schemeClr val="bg1">
                    <a:lumMod val="50000"/>
                  </a:schemeClr>
                </a:solidFill>
              </a:rPr>
              <a:t>语言</a:t>
            </a:r>
            <a:endParaRPr lang="en-US" altLang="en-U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altLang="en-US" sz="1600" dirty="0" smtClean="0"/>
              <a:t>宿主语言：</a:t>
            </a:r>
            <a:r>
              <a:rPr lang="en-US" altLang="zh-CN" sz="1600" dirty="0" smtClean="0"/>
              <a:t>Java /  </a:t>
            </a:r>
            <a:r>
              <a:rPr lang="en-US" altLang="zh-CN" sz="1600" dirty="0" err="1" smtClean="0"/>
              <a:t>Java+C</a:t>
            </a:r>
            <a:r>
              <a:rPr lang="en-US" altLang="zh-CN" sz="1600" dirty="0" smtClean="0"/>
              <a:t> / </a:t>
            </a:r>
            <a:r>
              <a:rPr lang="en-US" altLang="zh-CN" sz="1600" dirty="0" err="1" smtClean="0"/>
              <a:t>Java+C</a:t>
            </a:r>
            <a:r>
              <a:rPr lang="en-US" altLang="zh-CN" sz="1600" dirty="0" smtClean="0"/>
              <a:t># </a:t>
            </a:r>
            <a:r>
              <a:rPr lang="en-US" altLang="zh-CN" sz="1600" dirty="0"/>
              <a:t>/ </a:t>
            </a:r>
            <a:r>
              <a:rPr lang="en-US" altLang="zh-CN" sz="1600" dirty="0" err="1" smtClean="0"/>
              <a:t>Java+Python</a:t>
            </a:r>
            <a:r>
              <a:rPr lang="en-US" altLang="zh-CN" sz="1600" dirty="0" smtClean="0"/>
              <a:t> / Java+…</a:t>
            </a:r>
            <a:endParaRPr lang="en-US" altLang="zh-CN" sz="1600" dirty="0"/>
          </a:p>
          <a:p>
            <a:r>
              <a:rPr altLang="en-US" dirty="0" smtClean="0"/>
              <a:t>开发现状</a:t>
            </a:r>
            <a:endParaRPr lang="en-US" altLang="en-US" dirty="0" smtClean="0"/>
          </a:p>
          <a:p>
            <a:pPr lvl="1"/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753333767"/>
              </p:ext>
            </p:extLst>
          </p:nvPr>
        </p:nvGraphicFramePr>
        <p:xfrm>
          <a:off x="1100759" y="3183875"/>
          <a:ext cx="9915111" cy="367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839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BIT-</a:t>
            </a:r>
            <a:r>
              <a:rPr lang="en-US" altLang="zh-CN" dirty="0" err="1" smtClean="0"/>
              <a:t>MiniCC</a:t>
            </a:r>
            <a:r>
              <a:rPr altLang="en-US" dirty="0" smtClean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altLang="en-US" dirty="0" smtClean="0"/>
              <a:t>设计目标</a:t>
            </a:r>
            <a:endParaRPr lang="en-US" altLang="en-US" dirty="0" smtClean="0"/>
          </a:p>
          <a:p>
            <a:pPr lvl="1"/>
            <a:r>
              <a:rPr altLang="en-US" dirty="0" smtClean="0"/>
              <a:t>提供一个可参考的运行实例</a:t>
            </a:r>
            <a:endParaRPr lang="en-US" altLang="en-US" dirty="0" smtClean="0"/>
          </a:p>
          <a:p>
            <a:pPr lvl="2"/>
            <a:r>
              <a:rPr altLang="en-US" dirty="0" smtClean="0"/>
              <a:t>采用熟悉的语言实现：</a:t>
            </a:r>
            <a:r>
              <a:rPr lang="en-US" altLang="zh-CN" dirty="0" smtClean="0"/>
              <a:t>Java</a:t>
            </a:r>
            <a:r>
              <a:rPr altLang="en-US" dirty="0" smtClean="0"/>
              <a:t>、</a:t>
            </a:r>
            <a:r>
              <a:rPr lang="en-US" altLang="zh-CN" dirty="0" smtClean="0"/>
              <a:t>C#</a:t>
            </a:r>
            <a:r>
              <a:rPr altLang="en-US" dirty="0" smtClean="0"/>
              <a:t>和</a:t>
            </a:r>
            <a:r>
              <a:rPr lang="en-US" altLang="zh-CN" dirty="0" smtClean="0"/>
              <a:t>Python</a:t>
            </a:r>
            <a:r>
              <a:rPr altLang="en-US" dirty="0" smtClean="0"/>
              <a:t>等</a:t>
            </a:r>
          </a:p>
          <a:p>
            <a:pPr lvl="2"/>
            <a:r>
              <a:rPr altLang="en-US" dirty="0" smtClean="0"/>
              <a:t>内部集成了各个部分的实现</a:t>
            </a:r>
            <a:endParaRPr lang="en-US" altLang="en-US" dirty="0" smtClean="0"/>
          </a:p>
          <a:p>
            <a:pPr lvl="2"/>
            <a:r>
              <a:rPr altLang="en-US" dirty="0" smtClean="0"/>
              <a:t>中间处理结果可见：</a:t>
            </a:r>
            <a:r>
              <a:rPr lang="en-US" altLang="zh-CN" dirty="0" smtClean="0"/>
              <a:t>JSON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lvl="2"/>
            <a:r>
              <a:rPr altLang="en-US" dirty="0" smtClean="0"/>
              <a:t>每个过程可替换：前面做的不好没关系，可以用现有的</a:t>
            </a:r>
            <a:r>
              <a:rPr lang="zh-CN" altLang="en-US" dirty="0"/>
              <a:t>实现</a:t>
            </a:r>
            <a:endParaRPr lang="en-US" altLang="en-US" dirty="0" smtClean="0"/>
          </a:p>
          <a:p>
            <a:pPr lvl="1"/>
            <a:r>
              <a:rPr altLang="en-US" dirty="0" smtClean="0"/>
              <a:t>除此之外</a:t>
            </a:r>
            <a:endParaRPr lang="en-US" altLang="en-US" dirty="0" smtClean="0"/>
          </a:p>
          <a:p>
            <a:pPr lvl="2"/>
            <a:r>
              <a:rPr lang="zh-CN" altLang="en-US" dirty="0" smtClean="0"/>
              <a:t>框架源码公开，但是内部实现不对外公开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代码复制检测 ： 框架能极大降低检测范围</a:t>
            </a:r>
            <a:endParaRPr lang="en-US" altLang="en-US" dirty="0" smtClean="0"/>
          </a:p>
          <a:p>
            <a:pPr lvl="2"/>
            <a:r>
              <a:rPr altLang="en-US" dirty="0" smtClean="0"/>
              <a:t>最后结果测试自动化 </a:t>
            </a:r>
            <a:r>
              <a:rPr lang="zh-CN" altLang="en-US" dirty="0" smtClean="0"/>
              <a:t>： 标准输入输出使得自动测试成为可能</a:t>
            </a:r>
            <a:endParaRPr lang="en-US" altLang="en-US" dirty="0" smtClean="0"/>
          </a:p>
          <a:p>
            <a:pPr lvl="2"/>
            <a:endParaRPr lang="en-US" altLang="en-US" dirty="0" smtClean="0"/>
          </a:p>
          <a:p>
            <a:pPr lvl="1"/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848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BIT-</a:t>
            </a:r>
            <a:r>
              <a:rPr lang="en-US" altLang="zh-CN" dirty="0" err="1" smtClean="0"/>
              <a:t>MiniCC</a:t>
            </a:r>
            <a:r>
              <a:rPr altLang="en-US" dirty="0" smtClean="0"/>
              <a:t>：基于框架的实验设计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1</a:t>
            </a:r>
            <a:r>
              <a:rPr altLang="en-US" dirty="0" smtClean="0"/>
              <a:t>：跨平台可运行参考实例</a:t>
            </a:r>
            <a:r>
              <a:rPr lang="en-US" altLang="en-US" dirty="0" smtClean="0"/>
              <a:t>	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2</a:t>
            </a:r>
            <a:r>
              <a:rPr altLang="en-US" dirty="0" smtClean="0"/>
              <a:t>：框架源码可见，中间结果可见</a:t>
            </a:r>
            <a:r>
              <a:rPr lang="en-US" altLang="en-US" dirty="0" smtClean="0"/>
              <a:t>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3</a:t>
            </a:r>
            <a:r>
              <a:rPr altLang="en-US" dirty="0" smtClean="0"/>
              <a:t>：核心模块不可见，可替换</a:t>
            </a:r>
            <a:r>
              <a:rPr lang="en-US" altLang="en-US" dirty="0" smtClean="0"/>
              <a:t>	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4</a:t>
            </a:r>
            <a:r>
              <a:rPr altLang="en-US" dirty="0" smtClean="0"/>
              <a:t>：支持多种语言插接</a:t>
            </a:r>
            <a:endParaRPr lang="en-US" altLang="en-US" dirty="0" smtClean="0"/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5</a:t>
            </a:r>
            <a:r>
              <a:rPr altLang="en-US" dirty="0" smtClean="0"/>
              <a:t>：充分基于开源库设计并实现</a:t>
            </a:r>
          </a:p>
          <a:p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335640" y="4199021"/>
            <a:ext cx="9441951" cy="1883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BIT-</a:t>
            </a:r>
            <a:r>
              <a:rPr lang="en-US" altLang="zh-CN" sz="2400" dirty="0" err="1" smtClean="0"/>
              <a:t>MiniCC</a:t>
            </a:r>
            <a:r>
              <a:rPr lang="zh-CN" altLang="en-US" sz="2400" dirty="0" smtClean="0"/>
              <a:t>：基于框架的编译器课程实验</a:t>
            </a:r>
            <a:endParaRPr lang="en-US" altLang="zh-CN" sz="2400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4077142" y="5145607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语法分析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9465" y="6174734"/>
            <a:ext cx="10531011" cy="1588"/>
          </a:xfrm>
          <a:prstGeom prst="straightConnector1">
            <a:avLst/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多文档 18"/>
          <p:cNvSpPr/>
          <p:nvPr/>
        </p:nvSpPr>
        <p:spPr>
          <a:xfrm>
            <a:off x="236306" y="5034303"/>
            <a:ext cx="1058238" cy="965771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源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流程图: 多文档 19"/>
          <p:cNvSpPr/>
          <p:nvPr/>
        </p:nvSpPr>
        <p:spPr>
          <a:xfrm>
            <a:off x="10806701" y="5022317"/>
            <a:ext cx="1058238" cy="965771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目标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421346" y="5133621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语义分析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734712" y="5131910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中间代码生成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068640" y="5140473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代码优化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9392294" y="5118213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目标代码生成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356333" y="4571983"/>
            <a:ext cx="1410983" cy="5102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模拟运行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41790" y="3693735"/>
            <a:ext cx="127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6">
                    <a:lumMod val="50000"/>
                  </a:schemeClr>
                </a:solidFill>
              </a:rPr>
              <a:t>Java</a:t>
            </a:r>
            <a:endParaRPr lang="zh-CN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折角形 34"/>
          <p:cNvSpPr/>
          <p:nvPr/>
        </p:nvSpPr>
        <p:spPr>
          <a:xfrm>
            <a:off x="2393879" y="5979561"/>
            <a:ext cx="719191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文本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折角形 35"/>
          <p:cNvSpPr/>
          <p:nvPr/>
        </p:nvSpPr>
        <p:spPr>
          <a:xfrm>
            <a:off x="3717533" y="5998397"/>
            <a:ext cx="865484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JSON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折角形 36"/>
          <p:cNvSpPr/>
          <p:nvPr/>
        </p:nvSpPr>
        <p:spPr>
          <a:xfrm>
            <a:off x="4943584" y="5996685"/>
            <a:ext cx="904803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JSON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折角形 37"/>
          <p:cNvSpPr/>
          <p:nvPr/>
        </p:nvSpPr>
        <p:spPr>
          <a:xfrm>
            <a:off x="6271632" y="6001821"/>
            <a:ext cx="844936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JSON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折角形 38"/>
          <p:cNvSpPr/>
          <p:nvPr/>
        </p:nvSpPr>
        <p:spPr>
          <a:xfrm>
            <a:off x="7617546" y="5979560"/>
            <a:ext cx="843223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JSON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0" name="折角形 39"/>
          <p:cNvSpPr/>
          <p:nvPr/>
        </p:nvSpPr>
        <p:spPr>
          <a:xfrm>
            <a:off x="9087493" y="5994972"/>
            <a:ext cx="719191" cy="68836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6">
                    <a:lumMod val="50000"/>
                  </a:schemeClr>
                </a:solidFill>
              </a:rPr>
              <a:t>文本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40937" y="3689725"/>
            <a:ext cx="137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C/C++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07998" y="3689724"/>
            <a:ext cx="161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Python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43212" y="5147319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词法分析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405855" y="5145608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预处理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073133" y="5165659"/>
            <a:ext cx="1335640" cy="77056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语法分析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837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" grpId="0" animBg="1"/>
      <p:bldP spid="30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2" grpId="0"/>
      <p:bldP spid="43" grpId="0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BIT-</a:t>
            </a:r>
            <a:r>
              <a:rPr lang="en-US" altLang="zh-CN" dirty="0" err="1" smtClean="0"/>
              <a:t>MiniCC</a:t>
            </a:r>
            <a:r>
              <a:rPr altLang="en-US" dirty="0" smtClean="0"/>
              <a:t>：基于框架的实验设计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1</a:t>
            </a:r>
            <a:r>
              <a:rPr altLang="en-US" dirty="0" smtClean="0"/>
              <a:t>：跨平台可运行参考实例</a:t>
            </a:r>
            <a:r>
              <a:rPr lang="en-US" altLang="en-US" dirty="0" smtClean="0"/>
              <a:t>	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2</a:t>
            </a:r>
            <a:r>
              <a:rPr altLang="en-US" dirty="0" smtClean="0"/>
              <a:t>：框架源码可见，中间结果可见</a:t>
            </a:r>
            <a:r>
              <a:rPr lang="en-US" altLang="en-US" dirty="0" smtClean="0"/>
              <a:t>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3</a:t>
            </a:r>
            <a:r>
              <a:rPr altLang="en-US" dirty="0" smtClean="0"/>
              <a:t>：核心模块不可见，可替换</a:t>
            </a:r>
            <a:r>
              <a:rPr lang="en-US" altLang="en-US" dirty="0" smtClean="0"/>
              <a:t>			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</a:pPr>
            <a:r>
              <a:rPr altLang="en-US" dirty="0" smtClean="0"/>
              <a:t>设计目标</a:t>
            </a:r>
            <a:r>
              <a:rPr lang="en-US" altLang="en-US" dirty="0" smtClean="0"/>
              <a:t>4</a:t>
            </a:r>
            <a:r>
              <a:rPr altLang="en-US" dirty="0" smtClean="0"/>
              <a:t>：支持多种语言插接</a:t>
            </a:r>
            <a:endParaRPr lang="en-US" altLang="en-US" dirty="0" smtClean="0"/>
          </a:p>
          <a:p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335640" y="4199021"/>
            <a:ext cx="9441951" cy="1883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BIT-</a:t>
            </a:r>
            <a:r>
              <a:rPr lang="en-US" altLang="zh-CN" sz="2400" dirty="0" err="1" smtClean="0"/>
              <a:t>MiniCC</a:t>
            </a:r>
            <a:r>
              <a:rPr lang="zh-CN" altLang="en-US" sz="2400" dirty="0" smtClean="0"/>
              <a:t>：基于框架的编译器课程实验</a:t>
            </a:r>
            <a:endParaRPr lang="en-US" altLang="zh-CN" sz="2400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4077142" y="5145607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语法分析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729465" y="6174734"/>
            <a:ext cx="10531011" cy="1588"/>
          </a:xfrm>
          <a:prstGeom prst="straightConnector1">
            <a:avLst/>
          </a:prstGeom>
          <a:ln w="381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多文档 18"/>
          <p:cNvSpPr/>
          <p:nvPr/>
        </p:nvSpPr>
        <p:spPr>
          <a:xfrm>
            <a:off x="236306" y="5034303"/>
            <a:ext cx="1058238" cy="965771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源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流程图: 多文档 19"/>
          <p:cNvSpPr/>
          <p:nvPr/>
        </p:nvSpPr>
        <p:spPr>
          <a:xfrm>
            <a:off x="10806701" y="5022317"/>
            <a:ext cx="1058238" cy="965771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目标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421346" y="5133621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语义分析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734712" y="5131910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中间代码生成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068640" y="5140473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代码优化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9392294" y="5118213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目标代码生成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356333" y="4571983"/>
            <a:ext cx="1410983" cy="51027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模拟运行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41790" y="3693735"/>
            <a:ext cx="127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6">
                    <a:lumMod val="50000"/>
                  </a:schemeClr>
                </a:solidFill>
              </a:rPr>
              <a:t>Java</a:t>
            </a:r>
            <a:endParaRPr lang="zh-CN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40937" y="3689725"/>
            <a:ext cx="1372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C/C++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07998" y="3689724"/>
            <a:ext cx="161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6">
                    <a:lumMod val="50000"/>
                  </a:schemeClr>
                </a:solidFill>
              </a:rPr>
              <a:t>Python</a:t>
            </a:r>
            <a:endParaRPr lang="zh-CN" alt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743212" y="5147319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词法分析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405855" y="5145608"/>
            <a:ext cx="1335640" cy="77056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华文中宋" pitchFamily="2" charset="-122"/>
                <a:ea typeface="华文中宋" pitchFamily="2" charset="-122"/>
              </a:rPr>
              <a:t>预处理</a:t>
            </a:r>
            <a:endParaRPr lang="zh-CN" altLang="en-US" b="1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54736" y="6273225"/>
            <a:ext cx="163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6">
                    <a:lumMod val="50000"/>
                  </a:schemeClr>
                </a:solidFill>
              </a:rPr>
              <a:t>ANTLR</a:t>
            </a:r>
            <a:endParaRPr lang="zh-CN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51715" y="6273225"/>
            <a:ext cx="163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>
                <a:solidFill>
                  <a:schemeClr val="accent6">
                    <a:lumMod val="50000"/>
                  </a:schemeClr>
                </a:solidFill>
              </a:rPr>
              <a:t>Jython</a:t>
            </a:r>
            <a:endParaRPr lang="zh-CN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4893" y="6273225"/>
            <a:ext cx="163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6">
                    <a:lumMod val="50000"/>
                  </a:schemeClr>
                </a:solidFill>
              </a:rPr>
              <a:t>Mars</a:t>
            </a:r>
            <a:endParaRPr lang="zh-CN" alt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117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7" grpId="0"/>
      <p:bldP spid="2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框架介绍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整体结构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1713" y="376427"/>
            <a:ext cx="4494516" cy="573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98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1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6|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.3|1.1|4.8|19|2.9|39.6|2|4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.5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菱形网格演示文稿（宽屏）</Template>
  <TotalTime>0</TotalTime>
  <Words>556</Words>
  <Application>Microsoft Office PowerPoint</Application>
  <PresentationFormat>宽屏</PresentationFormat>
  <Paragraphs>199</Paragraphs>
  <Slides>30</Slides>
  <Notes>5</Notes>
  <HiddenSlides>0</HiddenSlides>
  <MMClips>30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Microsoft YaHei UI</vt:lpstr>
      <vt:lpstr>华文中宋</vt:lpstr>
      <vt:lpstr>幼圆</vt:lpstr>
      <vt:lpstr>Arial</vt:lpstr>
      <vt:lpstr>Times New Roman</vt:lpstr>
      <vt:lpstr>Wingdings</vt:lpstr>
      <vt:lpstr>Diamond Grid 16x9</vt:lpstr>
      <vt:lpstr>BIT-MiniCC简介   北京理工大学计算机学院                                                                   </vt:lpstr>
      <vt:lpstr>总体实验框架设计</vt:lpstr>
      <vt:lpstr>提纲</vt:lpstr>
      <vt:lpstr>BIT-MiniCC简介</vt:lpstr>
      <vt:lpstr>BIT-MiniCC简介</vt:lpstr>
      <vt:lpstr>BIT-MiniCC简介</vt:lpstr>
      <vt:lpstr>BIT-MiniCC：基于框架的实验设计</vt:lpstr>
      <vt:lpstr>BIT-MiniCC：基于框架的实验设计</vt:lpstr>
      <vt:lpstr>框架介绍 </vt:lpstr>
      <vt:lpstr>框架介绍</vt:lpstr>
      <vt:lpstr>框架介绍 </vt:lpstr>
      <vt:lpstr>框架介绍 </vt:lpstr>
      <vt:lpstr>框架介绍 </vt:lpstr>
      <vt:lpstr>框架介绍 </vt:lpstr>
      <vt:lpstr>框架介绍 </vt:lpstr>
      <vt:lpstr>框架介绍 </vt:lpstr>
      <vt:lpstr>框架介绍 </vt:lpstr>
      <vt:lpstr>框架介绍 </vt:lpstr>
      <vt:lpstr>框架介绍 </vt:lpstr>
      <vt:lpstr>框架介绍</vt:lpstr>
      <vt:lpstr>框架介绍</vt:lpstr>
      <vt:lpstr>框架介绍</vt:lpstr>
      <vt:lpstr>BIT-MiniCC使用方法</vt:lpstr>
      <vt:lpstr>BIT-MiniCC使用方法</vt:lpstr>
      <vt:lpstr>BIT-MiniCC使用方法</vt:lpstr>
      <vt:lpstr>BIT-MiniCC使用方法</vt:lpstr>
      <vt:lpstr>BIT-MiniCC使用方法</vt:lpstr>
      <vt:lpstr>BIT-MiniCC使用方法</vt:lpstr>
      <vt:lpstr>扩展方法 </vt:lpstr>
      <vt:lpstr>Q &amp; A？  jwx@bit.edu.cn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2015-12-02T12:30:39Z</dcterms:created>
  <dcterms:modified xsi:type="dcterms:W3CDTF">2022-03-22T10:06:52Z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